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39.xml" ContentType="application/vnd.openxmlformats-officedocument.presentationml.notesSlide+xml"/>
  <Override PartName="/ppt/notesSlides/notesSlide37.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35.xml" ContentType="application/vnd.openxmlformats-officedocument.presentationml.notesSlide+xml"/>
  <Override PartName="/ppt/notesSlides/notesSlide28.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26.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36.xml" ContentType="application/vnd.openxmlformats-officedocument.presentationml.notesSlide+xml"/>
  <Override PartName="/ppt/notesSlides/notesSlide3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15.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7.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27.xml" ContentType="application/vnd.openxmlformats-officedocument.presentationml.notesSlide+xml"/>
  <Override PartName="/ppt/notesSlides/notesSlide6.xml" ContentType="application/vnd.openxmlformats-officedocument.presentationml.notesSlide+xml"/>
  <Override PartName="/ppt/notesSlides/_rels/notesSlide39.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30.xml.rels" ContentType="application/vnd.openxmlformats-package.relationships+xml"/>
  <Override PartName="/ppt/notesSlides/_rels/notesSlide28.xml.rels" ContentType="application/vnd.openxmlformats-package.relationships+xml"/>
  <Override PartName="/ppt/notesSlides/_rels/notesSlide26.xml.rels" ContentType="application/vnd.openxmlformats-package.relationships+xml"/>
  <Override PartName="/ppt/notesSlides/_rels/notesSlide25.xml.rels" ContentType="application/vnd.openxmlformats-package.relationships+xml"/>
  <Override PartName="/ppt/notesSlides/_rels/notesSlide29.xml.rels" ContentType="application/vnd.openxmlformats-package.relationships+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21.xml.rels" ContentType="application/vnd.openxmlformats-package.relationships+xml"/>
  <Override PartName="/ppt/notesSlides/_rels/notesSlide14.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27.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35.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2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34.xml.rels" ContentType="application/vnd.openxmlformats-package.relationships+xml"/>
  <Override PartName="/ppt/notesSlides/_rels/notesSlide31.xml.rels" ContentType="application/vnd.openxmlformats-package.relationships+xml"/>
  <Override PartName="/ppt/notesSlides/_rels/notesSlide1.xml.rels" ContentType="application/vnd.openxmlformats-package.relationships+xml"/>
  <Override PartName="/ppt/notesSlides/notesSlide13.xml" ContentType="application/vnd.openxmlformats-officedocument.presentationml.notesSlide+xml"/>
  <Override PartName="/ppt/notesSlides/notesSlide1.xml" ContentType="application/vnd.openxmlformats-officedocument.presentationml.notes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40.xml.rels" ContentType="application/vnd.openxmlformats-package.relationships+xml"/>
  <Override PartName="/ppt/slides/_rels/slide39.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31.xml" ContentType="application/vnd.openxmlformats-officedocument.presentationml.slideLayout+xml"/>
  <Override PartName="/ppt/slideLayouts/slideLayout130.xml" ContentType="application/vnd.openxmlformats-officedocument.presentationml.slideLayout+xml"/>
  <Override PartName="/ppt/slideLayouts/slideLayout129.xml" ContentType="application/vnd.openxmlformats-officedocument.presentationml.slideLayout+xml"/>
  <Override PartName="/ppt/slideLayouts/slideLayout128.xml" ContentType="application/vnd.openxmlformats-officedocument.presentationml.slideLayout+xml"/>
  <Override PartName="/ppt/slideLayouts/slideLayout125.xml" ContentType="application/vnd.openxmlformats-officedocument.presentationml.slideLayout+xml"/>
  <Override PartName="/ppt/slideLayouts/slideLayout123.xml" ContentType="application/vnd.openxmlformats-officedocument.presentationml.slideLayout+xml"/>
  <Override PartName="/ppt/slideLayouts/slideLayout121.xml" ContentType="application/vnd.openxmlformats-officedocument.presentationml.slideLayout+xml"/>
  <Override PartName="/ppt/slideLayouts/slideLayout115.xml" ContentType="application/vnd.openxmlformats-officedocument.presentationml.slideLayout+xml"/>
  <Override PartName="/ppt/slideLayouts/slideLayout111.xml" ContentType="application/vnd.openxmlformats-officedocument.presentationml.slideLayout+xml"/>
  <Override PartName="/ppt/slideLayouts/slideLayout105.xml" ContentType="application/vnd.openxmlformats-officedocument.presentationml.slideLayout+xml"/>
  <Override PartName="/ppt/slideLayouts/slideLayout112.xml" ContentType="application/vnd.openxmlformats-officedocument.presentationml.slideLayout+xml"/>
  <Override PartName="/ppt/slideLayouts/slideLayout100.xml" ContentType="application/vnd.openxmlformats-officedocument.presentationml.slideLayout+xml"/>
  <Override PartName="/ppt/slideLayouts/slideLayout132.xml" ContentType="application/vnd.openxmlformats-officedocument.presentationml.slideLayout+xml"/>
  <Override PartName="/ppt/slideLayouts/slideLayout97.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107.xml" ContentType="application/vnd.openxmlformats-officedocument.presentationml.slideLayout+xml"/>
  <Override PartName="/ppt/slideLayouts/slideLayout88.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95.xml" ContentType="application/vnd.openxmlformats-officedocument.presentationml.slideLayout+xml"/>
  <Override PartName="/ppt/slideLayouts/slideLayout84.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92.xml" ContentType="application/vnd.openxmlformats-officedocument.presentationml.slideLayout+xml"/>
  <Override PartName="/ppt/slideLayouts/slideLayout122.xml" ContentType="application/vnd.openxmlformats-officedocument.presentationml.slideLayout+xml"/>
  <Override PartName="/ppt/slideLayouts/slideLayout77.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67.xml" ContentType="application/vnd.openxmlformats-officedocument.presentationml.slideLayout+xml"/>
  <Override PartName="/ppt/slideLayouts/slideLayout124.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58.xml" ContentType="application/vnd.openxmlformats-officedocument.presentationml.slideLayout+xml"/>
  <Override PartName="/ppt/slideLayouts/slideLayout127.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60.xml" ContentType="application/vnd.openxmlformats-officedocument.presentationml.slideLayout+xml"/>
  <Override PartName="/ppt/slideLayouts/slideLayout55.xml" ContentType="application/vnd.openxmlformats-officedocument.presentationml.slideLayout+xml"/>
  <Override PartName="/ppt/slideLayouts/slideLayout87.xml" ContentType="application/vnd.openxmlformats-officedocument.presentationml.slideLayout+xml"/>
  <Override PartName="/ppt/slideLayouts/slideLayout104.xml" ContentType="application/vnd.openxmlformats-officedocument.presentationml.slideLayout+xml"/>
  <Override PartName="/ppt/slideLayouts/slideLayout51.xml" ContentType="application/vnd.openxmlformats-officedocument.presentationml.slideLayout+xml"/>
  <Override PartName="/ppt/slideLayouts/slideLayout46.xml" ContentType="application/vnd.openxmlformats-officedocument.presentationml.slideLayout+xml"/>
  <Override PartName="/ppt/slideLayouts/slideLayout109.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119.xml" ContentType="application/vnd.openxmlformats-officedocument.presentationml.slideLayout+xml"/>
  <Override PartName="/ppt/slideLayouts/slideLayout102.xml" ContentType="application/vnd.openxmlformats-officedocument.presentationml.slideLayout+xml"/>
  <Override PartName="/ppt/slideLayouts/slideLayout39.xml" ContentType="application/vnd.openxmlformats-officedocument.presentationml.slideLayout+xml"/>
  <Override PartName="/ppt/slideLayouts/slideLayout82.xml" ContentType="application/vnd.openxmlformats-officedocument.presentationml.slideLayout+xml"/>
  <Override PartName="/ppt/slideLayouts/slideLayout49.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63.xml" ContentType="application/vnd.openxmlformats-officedocument.presentationml.slideLayout+xml"/>
  <Override PartName="/ppt/slideLayouts/slideLayout96.xml" ContentType="application/vnd.openxmlformats-officedocument.presentationml.slideLayout+xml"/>
  <Override PartName="/ppt/slideLayouts/slideLayout34.xml" ContentType="application/vnd.openxmlformats-officedocument.presentationml.slideLayout+xml"/>
  <Override PartName="/ppt/slideLayouts/slideLayout61.xml" ContentType="application/vnd.openxmlformats-officedocument.presentationml.slideLayout+xml"/>
  <Override PartName="/ppt/slideLayouts/slideLayout33.xml" ContentType="application/vnd.openxmlformats-officedocument.presentationml.slideLayout+xml"/>
  <Override PartName="/ppt/slideLayouts/slideLayout108.xml" ContentType="application/vnd.openxmlformats-officedocument.presentationml.slideLayout+xml"/>
  <Override PartName="/ppt/slideLayouts/slideLayout76.xml" ContentType="application/vnd.openxmlformats-officedocument.presentationml.slideLayout+xml"/>
  <Override PartName="/ppt/slideLayouts/slideLayout47.xml" ContentType="application/vnd.openxmlformats-officedocument.presentationml.slideLayout+xml"/>
  <Override PartName="/ppt/slideLayouts/slideLayout117.xml" ContentType="application/vnd.openxmlformats-officedocument.presentationml.slideLayout+xml"/>
  <Override PartName="/ppt/slideLayouts/slideLayout68.xml" ContentType="application/vnd.openxmlformats-officedocument.presentationml.slideLayout+xml"/>
  <Override PartName="/ppt/slideLayouts/slideLayout52.xml" ContentType="application/vnd.openxmlformats-officedocument.presentationml.slideLayout+xml"/>
  <Override PartName="/ppt/slideLayouts/slideLayout31.xml" ContentType="application/vnd.openxmlformats-officedocument.presentationml.slideLayout+xml"/>
  <Override PartName="/ppt/slideLayouts/slideLayout110.xml" ContentType="application/vnd.openxmlformats-officedocument.presentationml.slideLayout+xml"/>
  <Override PartName="/ppt/slideLayouts/slideLayout26.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54.xml" ContentType="application/vnd.openxmlformats-officedocument.presentationml.slideLayout+xml"/>
  <Override PartName="/ppt/slideLayouts/slideLayout27.xml" ContentType="application/vnd.openxmlformats-officedocument.presentationml.slideLayout+xml"/>
  <Override PartName="/ppt/slideLayouts/slideLayout42.xml" ContentType="application/vnd.openxmlformats-officedocument.presentationml.slideLayout+xml"/>
  <Override PartName="/ppt/slideLayouts/slideLayout22.xml" ContentType="application/vnd.openxmlformats-officedocument.presentationml.slideLayout+xml"/>
  <Override PartName="/ppt/slideLayouts/slideLayout101.xml" ContentType="application/vnd.openxmlformats-officedocument.presentationml.slideLayout+xml"/>
  <Override PartName="/ppt/slideLayouts/slideLayout21.xml" ContentType="application/vnd.openxmlformats-officedocument.presentationml.slideLayout+xml"/>
  <Override PartName="/ppt/slideLayouts/slideLayout98.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116.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91.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120.xml" ContentType="application/vnd.openxmlformats-officedocument.presentationml.slideLayout+xml"/>
  <Override PartName="/ppt/slideLayouts/slideLayout30.xml" ContentType="application/vnd.openxmlformats-officedocument.presentationml.slideLayout+xml"/>
  <Override PartName="/ppt/slideLayouts/slideLayout62.xml" ContentType="application/vnd.openxmlformats-officedocument.presentationml.slideLayout+xml"/>
  <Override PartName="/ppt/slideLayouts/slideLayout50.xml" ContentType="application/vnd.openxmlformats-officedocument.presentationml.slideLayout+xml"/>
  <Override PartName="/ppt/slideLayouts/slideLayout114.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44.xml" ContentType="application/vnd.openxmlformats-officedocument.presentationml.slideLayout+xml"/>
  <Override PartName="/ppt/slideLayouts/slideLayout106.xml" ContentType="application/vnd.openxmlformats-officedocument.presentationml.slideLayout+xml"/>
  <Override PartName="/ppt/slideLayouts/slideLayout9.xml" ContentType="application/vnd.openxmlformats-officedocument.presentationml.slideLayout+xml"/>
  <Override PartName="/ppt/slideLayouts/slideLayout40.xml" ContentType="application/vnd.openxmlformats-officedocument.presentationml.slideLayout+xml"/>
  <Override PartName="/ppt/slideLayouts/slideLayout73.xml" ContentType="application/vnd.openxmlformats-officedocument.presentationml.slideLayout+xml"/>
  <Override PartName="/ppt/slideLayouts/slideLayout126.xml" ContentType="application/vnd.openxmlformats-officedocument.presentationml.slideLayout+xml"/>
  <Override PartName="/ppt/slideLayouts/slideLayout103.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18.xml" ContentType="application/vnd.openxmlformats-officedocument.presentationml.slideLayout+xml"/>
  <Override PartName="/ppt/slideLayouts/slideLayout10.xml" ContentType="application/vnd.openxmlformats-officedocument.presentationml.slideLayout+xml"/>
  <Override PartName="/ppt/slideLayouts/slideLayout70.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53.xml" ContentType="application/vnd.openxmlformats-officedocument.presentationml.slideLayout+xml"/>
  <Override PartName="/ppt/slideLayouts/_rels/slideLayout132.xml.rels" ContentType="application/vnd.openxmlformats-package.relationships+xml"/>
  <Override PartName="/ppt/slideLayouts/_rels/slideLayout128.xml.rels" ContentType="application/vnd.openxmlformats-package.relationships+xml"/>
  <Override PartName="/ppt/slideLayouts/_rels/slideLayout131.xml.rels" ContentType="application/vnd.openxmlformats-package.relationships+xml"/>
  <Override PartName="/ppt/slideLayouts/_rels/slideLayout126.xml.rels" ContentType="application/vnd.openxmlformats-package.relationships+xml"/>
  <Override PartName="/ppt/slideLayouts/_rels/slideLayout123.xml.rels" ContentType="application/vnd.openxmlformats-package.relationships+xml"/>
  <Override PartName="/ppt/slideLayouts/_rels/slideLayout122.xml.rels" ContentType="application/vnd.openxmlformats-package.relationships+xml"/>
  <Override PartName="/ppt/slideLayouts/_rels/slideLayout118.xml.rels" ContentType="application/vnd.openxmlformats-package.relationships+xml"/>
  <Override PartName="/ppt/slideLayouts/_rels/slideLayout116.xml.rels" ContentType="application/vnd.openxmlformats-package.relationships+xml"/>
  <Override PartName="/ppt/slideLayouts/_rels/slideLayout114.xml.rels" ContentType="application/vnd.openxmlformats-package.relationships+xml"/>
  <Override PartName="/ppt/slideLayouts/_rels/slideLayout120.xml.rels" ContentType="application/vnd.openxmlformats-package.relationships+xml"/>
  <Override PartName="/ppt/slideLayouts/_rels/slideLayout112.xml.rels" ContentType="application/vnd.openxmlformats-package.relationships+xml"/>
  <Override PartName="/ppt/slideLayouts/_rels/slideLayout121.xml.rels" ContentType="application/vnd.openxmlformats-package.relationships+xml"/>
  <Override PartName="/ppt/slideLayouts/_rels/slideLayout108.xml.rels" ContentType="application/vnd.openxmlformats-package.relationships+xml"/>
  <Override PartName="/ppt/slideLayouts/_rels/slideLayout104.xml.rels" ContentType="application/vnd.openxmlformats-package.relationships+xml"/>
  <Override PartName="/ppt/slideLayouts/_rels/slideLayout102.xml.rels" ContentType="application/vnd.openxmlformats-package.relationships+xml"/>
  <Override PartName="/ppt/slideLayouts/_rels/slideLayout101.xml.rels" ContentType="application/vnd.openxmlformats-package.relationships+xml"/>
  <Override PartName="/ppt/slideLayouts/_rels/slideLayout125.xml.rels" ContentType="application/vnd.openxmlformats-package.relationships+xml"/>
  <Override PartName="/ppt/slideLayouts/_rels/slideLayout98.xml.rels" ContentType="application/vnd.openxmlformats-package.relationships+xml"/>
  <Override PartName="/ppt/slideLayouts/_rels/slideLayout97.xml.rels" ContentType="application/vnd.openxmlformats-package.relationships+xml"/>
  <Override PartName="/ppt/slideLayouts/_rels/slideLayout96.xml.rels" ContentType="application/vnd.openxmlformats-package.relationships+xml"/>
  <Override PartName="/ppt/slideLayouts/_rels/slideLayout110.xml.rels" ContentType="application/vnd.openxmlformats-package.relationships+xml"/>
  <Override PartName="/ppt/slideLayouts/_rels/slideLayout94.xml.rels" ContentType="application/vnd.openxmlformats-package.relationships+xml"/>
  <Override PartName="/ppt/slideLayouts/_rels/slideLayout106.xml.rels" ContentType="application/vnd.openxmlformats-package.relationships+xml"/>
  <Override PartName="/ppt/slideLayouts/_rels/slideLayout93.xml.rels" ContentType="application/vnd.openxmlformats-package.relationships+xml"/>
  <Override PartName="/ppt/slideLayouts/_rels/slideLayout87.xml.rels" ContentType="application/vnd.openxmlformats-package.relationships+xml"/>
  <Override PartName="/ppt/slideLayouts/_rels/slideLayout85.xml.rels" ContentType="application/vnd.openxmlformats-package.relationships+xml"/>
  <Override PartName="/ppt/slideLayouts/_rels/slideLayout84.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89.xml.rels" ContentType="application/vnd.openxmlformats-package.relationships+xml"/>
  <Override PartName="/ppt/slideLayouts/_rels/slideLayout115.xml.rels" ContentType="application/vnd.openxmlformats-package.relationships+xml"/>
  <Override PartName="/ppt/slideLayouts/_rels/slideLayout79.xml.rels" ContentType="application/vnd.openxmlformats-package.relationships+xml"/>
  <Override PartName="/ppt/slideLayouts/_rels/slideLayout78.xml.rels" ContentType="application/vnd.openxmlformats-package.relationships+xml"/>
  <Override PartName="/ppt/slideLayouts/_rels/slideLayout119.xml.rels" ContentType="application/vnd.openxmlformats-package.relationships+xml"/>
  <Override PartName="/ppt/slideLayouts/_rels/slideLayout103.xml.rels" ContentType="application/vnd.openxmlformats-package.relationships+xml"/>
  <Override PartName="/ppt/slideLayouts/_rels/slideLayout75.xml.rels" ContentType="application/vnd.openxmlformats-package.relationships+xml"/>
  <Override PartName="/ppt/slideLayouts/_rels/slideLayout92.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3.xml.rels" ContentType="application/vnd.openxmlformats-package.relationships+xml"/>
  <Override PartName="/ppt/slideLayouts/_rels/slideLayout90.xml.rels" ContentType="application/vnd.openxmlformats-package.relationships+xml"/>
  <Override PartName="/ppt/slideLayouts/_rels/slideLayout62.xml.rels" ContentType="application/vnd.openxmlformats-package.relationships+xml"/>
  <Override PartName="/ppt/slideLayouts/_rels/slideLayout59.xml.rels" ContentType="application/vnd.openxmlformats-package.relationships+xml"/>
  <Override PartName="/ppt/slideLayouts/_rels/slideLayout67.xml.rels" ContentType="application/vnd.openxmlformats-package.relationships+xml"/>
  <Override PartName="/ppt/slideLayouts/_rels/slideLayout58.xml.rels" ContentType="application/vnd.openxmlformats-package.relationships+xml"/>
  <Override PartName="/ppt/slideLayouts/_rels/slideLayout53.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69.xml.rels" ContentType="application/vnd.openxmlformats-package.relationships+xml"/>
  <Override PartName="/ppt/slideLayouts/_rels/slideLayout47.xml.rels" ContentType="application/vnd.openxmlformats-package.relationships+xml"/>
  <Override PartName="/ppt/slideLayouts/_rels/slideLayout124.xml.rels" ContentType="application/vnd.openxmlformats-package.relationships+xml"/>
  <Override PartName="/ppt/slideLayouts/_rels/slideLayout109.xml.rels" ContentType="application/vnd.openxmlformats-package.relationships+xml"/>
  <Override PartName="/ppt/slideLayouts/_rels/slideLayout46.xml.rels" ContentType="application/vnd.openxmlformats-package.relationships+xml"/>
  <Override PartName="/ppt/slideLayouts/_rels/slideLayout57.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100.xml.rels" ContentType="application/vnd.openxmlformats-package.relationships+xml"/>
  <Override PartName="/ppt/slideLayouts/_rels/slideLayout41.xml.rels" ContentType="application/vnd.openxmlformats-package.relationships+xml"/>
  <Override PartName="/ppt/slideLayouts/_rels/slideLayout91.xml.rels" ContentType="application/vnd.openxmlformats-package.relationships+xml"/>
  <Override PartName="/ppt/slideLayouts/_rels/slideLayout52.xml.rels" ContentType="application/vnd.openxmlformats-package.relationships+xml"/>
  <Override PartName="/ppt/slideLayouts/_rels/slideLayout86.xml.rels" ContentType="application/vnd.openxmlformats-package.relationships+xml"/>
  <Override PartName="/ppt/slideLayouts/_rels/slideLayout111.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113.xml.rels" ContentType="application/vnd.openxmlformats-package.relationships+xml"/>
  <Override PartName="/ppt/slideLayouts/_rels/slideLayout76.xml.rels" ContentType="application/vnd.openxmlformats-package.relationships+xml"/>
  <Override PartName="/ppt/slideLayouts/_rels/slideLayout117.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61.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80.xml.rels" ContentType="application/vnd.openxmlformats-package.relationships+xml"/>
  <Override PartName="/ppt/slideLayouts/_rels/slideLayout77.xml.rels" ContentType="application/vnd.openxmlformats-package.relationships+xml"/>
  <Override PartName="/ppt/slideLayouts/_rels/slideLayout54.xml.rels" ContentType="application/vnd.openxmlformats-package.relationships+xml"/>
  <Override PartName="/ppt/slideLayouts/_rels/slideLayout39.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88.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83.xml.rels" ContentType="application/vnd.openxmlformats-package.relationships+xml"/>
  <Override PartName="/ppt/slideLayouts/_rels/slideLayout107.xml.rels" ContentType="application/vnd.openxmlformats-package.relationships+xml"/>
  <Override PartName="/ppt/slideLayouts/_rels/slideLayout64.xml.rels" ContentType="application/vnd.openxmlformats-package.relationships+xml"/>
  <Override PartName="/ppt/slideLayouts/_rels/slideLayout95.xml.rels" ContentType="application/vnd.openxmlformats-package.relationships+xml"/>
  <Override PartName="/ppt/slideLayouts/_rels/slideLayout55.xml.rels" ContentType="application/vnd.openxmlformats-package.relationships+xml"/>
  <Override PartName="/ppt/slideLayouts/_rels/slideLayout60.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42.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56.xml.rels" ContentType="application/vnd.openxmlformats-package.relationships+xml"/>
  <Override PartName="/ppt/slideLayouts/_rels/slideLayout7.xml.rels" ContentType="application/vnd.openxmlformats-package.relationships+xml"/>
  <Override PartName="/ppt/slideLayouts/_rels/slideLayout130.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05.xml.rels" ContentType="application/vnd.openxmlformats-package.relationships+xml"/>
  <Override PartName="/ppt/slideLayouts/_rels/slideLayout127.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9.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70.xml.rels" ContentType="application/vnd.openxmlformats-package.relationships+xml"/>
  <Override PartName="/ppt/slideLayouts/_rels/slideLayout129.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83.xml" ContentType="application/vnd.openxmlformats-officedocument.presentationml.slideLayout+xml"/>
  <Override PartName="/ppt/slideLayouts/slideLayout4.xml" ContentType="application/vnd.openxmlformats-officedocument.presentationml.slideLayout+xml"/>
  <Override PartName="/ppt/slideLayouts/slideLayout99.xml" ContentType="application/vnd.openxmlformats-officedocument.presentationml.slideLayout+xml"/>
  <Override PartName="/ppt/slideLayouts/slideLayout13.xml" ContentType="application/vnd.openxmlformats-officedocument.presentationml.slideLayout+xml"/>
  <Override PartName="/ppt/slideLayouts/slideLayout66.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13.xml" ContentType="application/vnd.openxmlformats-officedocument.presentationml.slideLayout+xml"/>
  <Override PartName="/ppt/slideLayouts/slideLayout14.xml" ContentType="application/vnd.openxmlformats-officedocument.presentationml.slideLayout+xml"/>
  <Override PartName="/ppt/slideLayouts/slideLayout71.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12.xml" ContentType="application/vnd.openxmlformats-officedocument.theme+xml"/>
  <Override PartName="/ppt/theme/theme11.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115.gif" ContentType="image/gif"/>
  <Override PartName="/ppt/media/image113.png" ContentType="image/png"/>
  <Override PartName="/ppt/media/image112.png" ContentType="image/png"/>
  <Override PartName="/ppt/media/image109.png" ContentType="image/png"/>
  <Override PartName="/ppt/media/image108.png" ContentType="image/png"/>
  <Override PartName="/ppt/media/image107.png" ContentType="image/png"/>
  <Override PartName="/ppt/media/image105.png" ContentType="image/png"/>
  <Override PartName="/ppt/media/image102.png" ContentType="image/png"/>
  <Override PartName="/ppt/media/image100.png" ContentType="image/png"/>
  <Override PartName="/ppt/media/image98.png" ContentType="image/png"/>
  <Override PartName="/ppt/media/image91.png" ContentType="image/png"/>
  <Override PartName="/ppt/media/image90.png" ContentType="image/png"/>
  <Override PartName="/ppt/media/image88.png" ContentType="image/png"/>
  <Override PartName="/ppt/media/image85.png" ContentType="image/png"/>
  <Override PartName="/ppt/media/image84.png" ContentType="image/png"/>
  <Override PartName="/ppt/media/image103.png" ContentType="image/png"/>
  <Override PartName="/ppt/media/image83.png" ContentType="image/png"/>
  <Override PartName="/ppt/media/image82.png" ContentType="image/png"/>
  <Override PartName="/ppt/media/image81.png" ContentType="image/png"/>
  <Override PartName="/ppt/media/image106.png" ContentType="image/png"/>
  <Override PartName="/ppt/media/image80.png" ContentType="image/png"/>
  <Override PartName="/ppt/media/image95.png" ContentType="image/png"/>
  <Override PartName="/ppt/media/image76.png" ContentType="image/png"/>
  <Override PartName="/ppt/media/image93.png" ContentType="image/png"/>
  <Override PartName="/ppt/media/image75.png" ContentType="image/png"/>
  <Override PartName="/ppt/media/image74.png" ContentType="image/png"/>
  <Override PartName="/ppt/media/image73.png" ContentType="image/png"/>
  <Override PartName="/ppt/media/image71.png" ContentType="image/png"/>
  <Override PartName="/ppt/media/image68.png" ContentType="image/png"/>
  <Override PartName="/ppt/media/image69.png" ContentType="image/png"/>
  <Override PartName="/ppt/media/image67.png" ContentType="image/png"/>
  <Override PartName="/ppt/media/image66.png" ContentType="image/png"/>
  <Override PartName="/ppt/media/image65.png" ContentType="image/png"/>
  <Override PartName="/ppt/media/image64.png" ContentType="image/png"/>
  <Override PartName="/ppt/media/image72.png" ContentType="image/png"/>
  <Override PartName="/ppt/media/image63.png" ContentType="image/png"/>
  <Override PartName="/ppt/media/image62.png" ContentType="image/png"/>
  <Override PartName="/ppt/media/image60.png" ContentType="image/png"/>
  <Override PartName="/ppt/media/image59.png" ContentType="image/png"/>
  <Override PartName="/ppt/media/image78.png" ContentType="image/png"/>
  <Override PartName="/ppt/media/image58.png" ContentType="image/png"/>
  <Override PartName="/ppt/media/image97.png" ContentType="image/png"/>
  <Override PartName="/ppt/media/image57.png" ContentType="image/png"/>
  <Override PartName="/ppt/media/image53.png" ContentType="image/png"/>
  <Override PartName="/ppt/media/image86.png" ContentType="image/png"/>
  <Override PartName="/ppt/media/image52.png" ContentType="image/png"/>
  <Override PartName="/ppt/media/image56.png" ContentType="image/png"/>
  <Override PartName="/ppt/media/image51.png" ContentType="image/png"/>
  <Override PartName="/ppt/media/image50.png" ContentType="image/png"/>
  <Override PartName="/ppt/media/image89.png" ContentType="image/png"/>
  <Override PartName="/ppt/media/image49.png" ContentType="image/png"/>
  <Override PartName="/ppt/media/image111.png" ContentType="image/png"/>
  <Override PartName="/ppt/media/image43.png" ContentType="image/png"/>
  <Override PartName="/ppt/media/image42.png" ContentType="image/png"/>
  <Override PartName="/ppt/media/image41.png" ContentType="image/png"/>
  <Override PartName="/ppt/media/image36.png" ContentType="image/png"/>
  <Override PartName="/ppt/media/image32.png" ContentType="image/png"/>
  <Override PartName="/ppt/media/image45.png" ContentType="image/png"/>
  <Override PartName="/ppt/media/image30.png" ContentType="image/png"/>
  <Override PartName="/ppt/media/image44.png" ContentType="image/png"/>
  <Override PartName="/ppt/media/image27.png" ContentType="image/png"/>
  <Override PartName="/ppt/media/image26.png" ContentType="image/png"/>
  <Override PartName="/ppt/media/image92.jpeg" ContentType="image/jpeg"/>
  <Override PartName="/ppt/media/image87.png" ContentType="image/png"/>
  <Override PartName="/ppt/media/image28.png" ContentType="image/png"/>
  <Override PartName="/ppt/media/image25.png" ContentType="image/png"/>
  <Override PartName="/ppt/media/image33.png" ContentType="image/png"/>
  <Override PartName="/ppt/media/image38.png" ContentType="image/png"/>
  <Override PartName="/ppt/media/image77.png" ContentType="image/png"/>
  <Override PartName="/ppt/media/image22.png" ContentType="image/png"/>
  <Override PartName="/ppt/media/image55.png" ContentType="image/png"/>
  <Override PartName="/ppt/media/image99.png" ContentType="image/png"/>
  <Override PartName="/ppt/media/image31.png" ContentType="image/png"/>
  <Override PartName="/ppt/media/image37.png" ContentType="image/png"/>
  <Override PartName="/ppt/media/image24.png" ContentType="image/png"/>
  <Override PartName="/ppt/media/image21.png" ContentType="image/png"/>
  <Override PartName="/ppt/media/image54.png" ContentType="image/png"/>
  <Override PartName="/ppt/media/image61.png" ContentType="image/png"/>
  <Override PartName="/ppt/media/image20.png" ContentType="image/png"/>
  <Override PartName="/ppt/media/image96.png" ContentType="image/png"/>
  <Override PartName="/ppt/media/image19.png" ContentType="image/png"/>
  <Override PartName="/ppt/media/image16.png" ContentType="image/png"/>
  <Override PartName="/ppt/media/image17.png" ContentType="image/png"/>
  <Override PartName="/ppt/media/image14.png" ContentType="image/png"/>
  <Override PartName="/ppt/media/image13.png" ContentType="image/png"/>
  <Override PartName="/ppt/media/image46.png" ContentType="image/png"/>
  <Override PartName="/ppt/media/image23.png" ContentType="image/png"/>
  <Override PartName="/ppt/media/image12.png" ContentType="image/png"/>
  <Override PartName="/ppt/media/image39.png" ContentType="image/png"/>
  <Override PartName="/ppt/media/image110.png" ContentType="image/png"/>
  <Override PartName="/ppt/media/image94.png" ContentType="image/png"/>
  <Override PartName="/ppt/media/image35.png" ContentType="image/png"/>
  <Override PartName="/ppt/media/image10.png" ContentType="image/png"/>
  <Override PartName="/ppt/media/image48.png" ContentType="image/png"/>
  <Override PartName="/ppt/media/image9.png" ContentType="image/png"/>
  <Override PartName="/ppt/media/image15.png" ContentType="image/png"/>
  <Override PartName="/ppt/media/image29.png" ContentType="image/png"/>
  <Override PartName="/ppt/media/image8.png" ContentType="image/png"/>
  <Override PartName="/ppt/media/image40.png" ContentType="image/png"/>
  <Override PartName="/ppt/media/image34.png" ContentType="image/png"/>
  <Override PartName="/ppt/media/image101.png" ContentType="image/png"/>
  <Override PartName="/ppt/media/image6.png" ContentType="image/png"/>
  <Override PartName="/ppt/media/image5.png" ContentType="image/png"/>
  <Override PartName="/ppt/media/image114.png" ContentType="image/png"/>
  <Override PartName="/ppt/media/image18.png" ContentType="image/png"/>
  <Override PartName="/ppt/media/image7.png" ContentType="image/png"/>
  <Override PartName="/ppt/media/image4.png" ContentType="image/png"/>
  <Override PartName="/ppt/media/image3.png" ContentType="image/png"/>
  <Override PartName="/ppt/media/image79.png" ContentType="image/png"/>
  <Override PartName="/ppt/media/image47.png" ContentType="image/png"/>
  <Override PartName="/ppt/media/image104.png" ContentType="image/png"/>
  <Override PartName="/ppt/media/image70.png" ContentType="image/png"/>
  <Override PartName="/ppt/media/image2.png" ContentType="image/png"/>
  <Override PartName="/ppt/media/image1.png" ContentType="image/png"/>
  <Override PartName="/ppt/media/image11.png" ContentType="image/png"/>
  <Override PartName="/ppt/slideMasters/_rels/slideMaster11.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10.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7.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8.xml" ContentType="application/vnd.openxmlformats-officedocument.presentationml.slideMaster+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2" name="PlaceHolder 1"/>
          <p:cNvSpPr>
            <a:spLocks noGrp="1"/>
          </p:cNvSpPr>
          <p:nvPr>
            <p:ph type="body"/>
          </p:nvPr>
        </p:nvSpPr>
        <p:spPr>
          <a:xfrm>
            <a:off x="756000" y="5078520"/>
            <a:ext cx="6047640" cy="4811040"/>
          </a:xfrm>
          <a:prstGeom prst="rect">
            <a:avLst/>
          </a:prstGeom>
        </p:spPr>
        <p:txBody>
          <a:bodyPr lIns="0" rIns="0" tIns="0" bIns="0"/>
          <a:p>
            <a:r>
              <a:rPr lang="en-US" sz="2000">
                <a:latin typeface="Arial"/>
              </a:rPr>
              <a:t>Click to edit the notes format</a:t>
            </a:r>
            <a:endParaRPr/>
          </a:p>
        </p:txBody>
      </p:sp>
      <p:sp>
        <p:nvSpPr>
          <p:cNvPr id="463" name="PlaceHolder 2"/>
          <p:cNvSpPr>
            <a:spLocks noGrp="1"/>
          </p:cNvSpPr>
          <p:nvPr>
            <p:ph type="hdr"/>
          </p:nvPr>
        </p:nvSpPr>
        <p:spPr>
          <a:xfrm>
            <a:off x="0" y="0"/>
            <a:ext cx="3280680" cy="534240"/>
          </a:xfrm>
          <a:prstGeom prst="rect">
            <a:avLst/>
          </a:prstGeom>
        </p:spPr>
        <p:txBody>
          <a:bodyPr lIns="0" rIns="0" tIns="0" bIns="0"/>
          <a:p>
            <a:r>
              <a:rPr lang="en-US" sz="1400">
                <a:latin typeface="Times New Roman"/>
              </a:rPr>
              <a:t>&lt;header&gt;</a:t>
            </a:r>
            <a:endParaRPr/>
          </a:p>
        </p:txBody>
      </p:sp>
      <p:sp>
        <p:nvSpPr>
          <p:cNvPr id="464" name="PlaceHolder 3"/>
          <p:cNvSpPr>
            <a:spLocks noGrp="1"/>
          </p:cNvSpPr>
          <p:nvPr>
            <p:ph type="dt"/>
          </p:nvPr>
        </p:nvSpPr>
        <p:spPr>
          <a:xfrm>
            <a:off x="4278960" y="0"/>
            <a:ext cx="3280680" cy="534240"/>
          </a:xfrm>
          <a:prstGeom prst="rect">
            <a:avLst/>
          </a:prstGeom>
        </p:spPr>
        <p:txBody>
          <a:bodyPr lIns="0" rIns="0" tIns="0" bIns="0"/>
          <a:p>
            <a:pPr algn="r"/>
            <a:r>
              <a:rPr lang="en-US" sz="1400">
                <a:latin typeface="Times New Roman"/>
              </a:rPr>
              <a:t>&lt;date/time&gt;</a:t>
            </a:r>
            <a:endParaRPr/>
          </a:p>
        </p:txBody>
      </p:sp>
      <p:sp>
        <p:nvSpPr>
          <p:cNvPr id="465" name="PlaceHolder 4"/>
          <p:cNvSpPr>
            <a:spLocks noGrp="1"/>
          </p:cNvSpPr>
          <p:nvPr>
            <p:ph type="ftr"/>
          </p:nvPr>
        </p:nvSpPr>
        <p:spPr>
          <a:xfrm>
            <a:off x="0" y="10157400"/>
            <a:ext cx="3280680" cy="534240"/>
          </a:xfrm>
          <a:prstGeom prst="rect">
            <a:avLst/>
          </a:prstGeom>
        </p:spPr>
        <p:txBody>
          <a:bodyPr lIns="0" rIns="0" tIns="0" bIns="0" anchor="b"/>
          <a:p>
            <a:r>
              <a:rPr lang="en-US" sz="1400">
                <a:latin typeface="Times New Roman"/>
              </a:rPr>
              <a:t>&lt;footer&gt;</a:t>
            </a:r>
            <a:endParaRPr/>
          </a:p>
        </p:txBody>
      </p:sp>
      <p:sp>
        <p:nvSpPr>
          <p:cNvPr id="466" name="PlaceHolder 5"/>
          <p:cNvSpPr>
            <a:spLocks noGrp="1"/>
          </p:cNvSpPr>
          <p:nvPr>
            <p:ph type="sldNum"/>
          </p:nvPr>
        </p:nvSpPr>
        <p:spPr>
          <a:xfrm>
            <a:off x="4278960" y="10157400"/>
            <a:ext cx="3280680" cy="534240"/>
          </a:xfrm>
          <a:prstGeom prst="rect">
            <a:avLst/>
          </a:prstGeom>
        </p:spPr>
        <p:txBody>
          <a:bodyPr lIns="0" rIns="0" tIns="0" bIns="0" anchor="b"/>
          <a:p>
            <a:pPr algn="r"/>
            <a:fld id="{39A82C22-C0D8-444A-9A8D-A8E51C21B621}"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8" name="PlaceHolder 1"/>
          <p:cNvSpPr>
            <a:spLocks noGrp="1"/>
          </p:cNvSpPr>
          <p:nvPr>
            <p:ph type="body"/>
          </p:nvPr>
        </p:nvSpPr>
        <p:spPr>
          <a:xfrm>
            <a:off x="685800" y="4400640"/>
            <a:ext cx="5483160" cy="3597120"/>
          </a:xfrm>
          <a:prstGeom prst="rect">
            <a:avLst/>
          </a:prstGeom>
        </p:spPr>
        <p:txBody>
          <a:bodyPr lIns="0" rIns="0" tIns="0" bIns="0"/>
          <a:p>
            <a:pPr>
              <a:lnSpc>
                <a:spcPct val="100000"/>
              </a:lnSpc>
            </a:pPr>
            <a:r>
              <a:rPr lang="en-US" sz="2000">
                <a:latin typeface="Arial"/>
              </a:rPr>
              <a:t>Welcome to hackerschool, git for beginners, organized by NUS Hackers. Look around you, those with their hands up are from NUS Hackers core team. They will be the facilitators for today, so if you have any issues, please call out for them. Also, we are going to cover a lot of content today, and it might be difficult catching up if you miss something, so do stop me at any time if you wish to clarify something, or ask me to slow down if I’m going too fast.</a:t>
            </a:r>
            <a:endParaRPr/>
          </a:p>
          <a:p>
            <a:pPr>
              <a:lnSpc>
                <a:spcPct val="100000"/>
              </a:lnSpc>
            </a:pPr>
            <a:r>
              <a:rPr lang="en-US" sz="2000">
                <a:latin typeface="Arial"/>
              </a:rPr>
              <a:t>*CLICK NEXT SLIDE*</a:t>
            </a:r>
            <a:endParaRPr/>
          </a:p>
        </p:txBody>
      </p:sp>
      <p:sp>
        <p:nvSpPr>
          <p:cNvPr id="799" name="CustomShape 2"/>
          <p:cNvSpPr/>
          <p:nvPr/>
        </p:nvSpPr>
        <p:spPr>
          <a:xfrm>
            <a:off x="3884760" y="8685360"/>
            <a:ext cx="2968560" cy="455400"/>
          </a:xfrm>
          <a:prstGeom prst="rect">
            <a:avLst/>
          </a:prstGeom>
          <a:noFill/>
          <a:ln>
            <a:noFill/>
          </a:ln>
        </p:spPr>
        <p:txBody>
          <a:bodyPr lIns="90000" rIns="90000" tIns="45000" bIns="45000" anchor="b"/>
          <a:p>
            <a:pPr algn="r">
              <a:lnSpc>
                <a:spcPct val="100000"/>
              </a:lnSpc>
            </a:pPr>
            <a:fld id="{A6D494DA-7C5B-4CD7-B6AB-1BAE730B86EE}" type="slidenum">
              <a:rPr lang="en-US" sz="1200">
                <a:solidFill>
                  <a:srgbClr val="000000"/>
                </a:solidFill>
                <a:latin typeface="+mn-lt"/>
                <a:ea typeface="+mn-ea"/>
              </a:rPr>
              <a:t>&lt;number&gt;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4" name="PlaceHolder 1"/>
          <p:cNvSpPr>
            <a:spLocks noGrp="1"/>
          </p:cNvSpPr>
          <p:nvPr>
            <p:ph type="body"/>
          </p:nvPr>
        </p:nvSpPr>
        <p:spPr>
          <a:xfrm rot="10800000">
            <a:off x="-11795400" y="-11796120"/>
            <a:ext cx="11796120" cy="11796120"/>
          </a:xfrm>
          <a:prstGeom prst="rect">
            <a:avLst/>
          </a:prstGeom>
        </p:spPr>
        <p:txBody>
          <a:bodyPr lIns="90000" rIns="90000" tIns="45000" bIns="45000"/>
          <a:p>
            <a:r>
              <a:rPr lang="en-US" sz="2000">
                <a:latin typeface="Arial"/>
              </a:rPr>
              <a:t>Working directory, that’s the folder our file is in, where we are currently editing our file.</a:t>
            </a:r>
            <a:endParaRPr/>
          </a:p>
          <a:p>
            <a:pPr>
              <a:lnSpc>
                <a:spcPct val="100000"/>
              </a:lnSpc>
            </a:pPr>
            <a:r>
              <a:rPr lang="en-US" sz="2000">
                <a:latin typeface="Arial"/>
              </a:rPr>
              <a:t>*CLICK NEXT SLIDE*</a:t>
            </a:r>
            <a:endParaRPr/>
          </a:p>
        </p:txBody>
      </p:sp>
      <p:sp>
        <p:nvSpPr>
          <p:cNvPr id="815"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C74DFC57-0F18-41D4-ADFB-FEA082FFF532}" type="slidenum">
              <a:rPr lang="en-US">
                <a:solidFill>
                  <a:srgbClr val="000000"/>
                </a:solidFill>
                <a:latin typeface="+mn-lt"/>
                <a:ea typeface="+mn-ea"/>
              </a:rPr>
              <a:t>&lt;number&gt;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6" name="PlaceHolder 1"/>
          <p:cNvSpPr>
            <a:spLocks noGrp="1"/>
          </p:cNvSpPr>
          <p:nvPr>
            <p:ph type="body"/>
          </p:nvPr>
        </p:nvSpPr>
        <p:spPr>
          <a:xfrm rot="10800000">
            <a:off x="-11795400" y="-11796120"/>
            <a:ext cx="11796120" cy="11796120"/>
          </a:xfrm>
          <a:prstGeom prst="rect">
            <a:avLst/>
          </a:prstGeom>
        </p:spPr>
        <p:txBody>
          <a:bodyPr lIns="90000" rIns="90000" tIns="45000" bIns="45000"/>
          <a:p>
            <a:r>
              <a:rPr lang="en-US" sz="2000">
                <a:latin typeface="Arial"/>
              </a:rPr>
              <a:t>Staging area, an imaginary area Git uses to hold files we are going to commit.</a:t>
            </a:r>
            <a:endParaRPr/>
          </a:p>
          <a:p>
            <a:pPr>
              <a:lnSpc>
                <a:spcPct val="100000"/>
              </a:lnSpc>
            </a:pPr>
            <a:r>
              <a:rPr lang="en-US" sz="2000">
                <a:latin typeface="Arial"/>
              </a:rPr>
              <a:t>*CLICK NEXT SLIDE*</a:t>
            </a:r>
            <a:endParaRPr/>
          </a:p>
        </p:txBody>
      </p:sp>
      <p:sp>
        <p:nvSpPr>
          <p:cNvPr id="817"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06A28949-A18C-4B1C-ACFC-B6DC201C7B8A}" type="slidenum">
              <a:rPr lang="en-US">
                <a:solidFill>
                  <a:srgbClr val="000000"/>
                </a:solidFill>
                <a:latin typeface="+mn-lt"/>
                <a:ea typeface="+mn-ea"/>
              </a:rPr>
              <a:t>&lt;number&gt;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8" name="PlaceHolder 1"/>
          <p:cNvSpPr>
            <a:spLocks noGrp="1"/>
          </p:cNvSpPr>
          <p:nvPr>
            <p:ph type="body"/>
          </p:nvPr>
        </p:nvSpPr>
        <p:spPr>
          <a:xfrm rot="10800000">
            <a:off x="-11795400" y="-11796120"/>
            <a:ext cx="11796120" cy="11796120"/>
          </a:xfrm>
          <a:prstGeom prst="rect">
            <a:avLst/>
          </a:prstGeom>
        </p:spPr>
        <p:txBody>
          <a:bodyPr lIns="90000" rIns="90000" tIns="45000" bIns="45000"/>
          <a:p>
            <a:r>
              <a:rPr lang="en-US" sz="2000">
                <a:latin typeface="Arial"/>
              </a:rPr>
              <a:t>Repository, where Git actually stores our commits and other information.</a:t>
            </a:r>
            <a:endParaRPr/>
          </a:p>
          <a:p>
            <a:pPr>
              <a:lnSpc>
                <a:spcPct val="100000"/>
              </a:lnSpc>
            </a:pPr>
            <a:r>
              <a:rPr lang="en-US" sz="2000">
                <a:latin typeface="Arial"/>
              </a:rPr>
              <a:t>*CLICK NEXT SLIDE*</a:t>
            </a:r>
            <a:endParaRPr/>
          </a:p>
        </p:txBody>
      </p:sp>
      <p:sp>
        <p:nvSpPr>
          <p:cNvPr id="819"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7825355A-E792-4D6C-BBE2-F3466E2FA635}" type="slidenum">
              <a:rPr lang="en-US">
                <a:solidFill>
                  <a:srgbClr val="000000"/>
                </a:solidFill>
                <a:latin typeface="+mn-lt"/>
                <a:ea typeface="+mn-ea"/>
              </a:rPr>
              <a:t>&lt;number&gt;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0" name="PlaceHolder 1"/>
          <p:cNvSpPr>
            <a:spLocks noGrp="1"/>
          </p:cNvSpPr>
          <p:nvPr>
            <p:ph type="body"/>
          </p:nvPr>
        </p:nvSpPr>
        <p:spPr>
          <a:xfrm rot="10800000">
            <a:off x="-11795400" y="-11796120"/>
            <a:ext cx="11796120" cy="11796120"/>
          </a:xfrm>
          <a:prstGeom prst="rect">
            <a:avLst/>
          </a:prstGeom>
        </p:spPr>
        <p:txBody>
          <a:bodyPr lIns="90000" rIns="90000" tIns="45000" bIns="45000"/>
          <a:p>
            <a:pPr>
              <a:lnSpc>
                <a:spcPct val="100000"/>
              </a:lnSpc>
            </a:pPr>
            <a:r>
              <a:rPr lang="en-US" sz="2000">
                <a:latin typeface="Arial"/>
              </a:rPr>
              <a:t>In the beginning, there was 1 file in our working directory. When we ran “git add”,</a:t>
            </a:r>
            <a:endParaRPr/>
          </a:p>
          <a:p>
            <a:pPr>
              <a:lnSpc>
                <a:spcPct val="100000"/>
              </a:lnSpc>
            </a:pPr>
            <a:r>
              <a:rPr lang="en-US" sz="2000">
                <a:latin typeface="Arial"/>
              </a:rPr>
              <a:t>*CLICK*</a:t>
            </a:r>
            <a:endParaRPr/>
          </a:p>
          <a:p>
            <a:pPr>
              <a:lnSpc>
                <a:spcPct val="100000"/>
              </a:lnSpc>
            </a:pPr>
            <a:r>
              <a:rPr lang="en-US" sz="2000">
                <a:latin typeface="Arial"/>
              </a:rPr>
              <a:t>Git copied the file into the staging area. And when we ran “git commit”,</a:t>
            </a:r>
            <a:endParaRPr/>
          </a:p>
          <a:p>
            <a:pPr>
              <a:lnSpc>
                <a:spcPct val="100000"/>
              </a:lnSpc>
            </a:pPr>
            <a:r>
              <a:rPr lang="en-US" sz="2000">
                <a:latin typeface="Arial"/>
              </a:rPr>
              <a:t>*CLICK*</a:t>
            </a:r>
            <a:endParaRPr/>
          </a:p>
          <a:p>
            <a:pPr>
              <a:lnSpc>
                <a:spcPct val="100000"/>
              </a:lnSpc>
            </a:pPr>
            <a:r>
              <a:rPr lang="en-US" sz="2000">
                <a:latin typeface="Arial"/>
              </a:rPr>
              <a:t>it copied the file into the repository.</a:t>
            </a:r>
            <a:endParaRPr/>
          </a:p>
          <a:p>
            <a:pPr>
              <a:lnSpc>
                <a:spcPct val="100000"/>
              </a:lnSpc>
            </a:pPr>
            <a:r>
              <a:rPr lang="en-US" sz="2000">
                <a:latin typeface="Arial"/>
              </a:rPr>
              <a:t>*CLICK NEXT SLIDE*</a:t>
            </a:r>
            <a:endParaRPr/>
          </a:p>
        </p:txBody>
      </p:sp>
      <p:sp>
        <p:nvSpPr>
          <p:cNvPr id="821"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B99AF696-A5E0-4353-8A2D-FAB41CA4A579}" type="slidenum">
              <a:rPr lang="en-US">
                <a:solidFill>
                  <a:srgbClr val="000000"/>
                </a:solidFill>
                <a:latin typeface="+mn-lt"/>
                <a:ea typeface="+mn-ea"/>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2" name="PlaceHolder 1"/>
          <p:cNvSpPr>
            <a:spLocks noGrp="1"/>
          </p:cNvSpPr>
          <p:nvPr>
            <p:ph type="body"/>
          </p:nvPr>
        </p:nvSpPr>
        <p:spPr>
          <a:xfrm rot="10800000">
            <a:off x="-11795400" y="-11796120"/>
            <a:ext cx="11796120" cy="11796120"/>
          </a:xfrm>
          <a:prstGeom prst="rect">
            <a:avLst/>
          </a:prstGeom>
        </p:spPr>
        <p:txBody>
          <a:bodyPr lIns="90000" rIns="90000" tIns="45000" bIns="45000"/>
          <a:p>
            <a:pPr>
              <a:lnSpc>
                <a:spcPct val="100000"/>
              </a:lnSpc>
            </a:pPr>
            <a:r>
              <a:rPr lang="en-US" sz="2000">
                <a:latin typeface="Arial"/>
              </a:rPr>
              <a:t>This is how our 3 boxes look like now, they contain the same things. Run “git status” to verify that there are no changes. What “git status” does is this…</a:t>
            </a:r>
            <a:endParaRPr/>
          </a:p>
          <a:p>
            <a:pPr>
              <a:lnSpc>
                <a:spcPct val="100000"/>
              </a:lnSpc>
            </a:pPr>
            <a:r>
              <a:rPr lang="en-US" sz="2000">
                <a:latin typeface="Arial"/>
              </a:rPr>
              <a:t>*CLICK NEXT SLIDE*</a:t>
            </a:r>
            <a:endParaRPr/>
          </a:p>
        </p:txBody>
      </p:sp>
      <p:sp>
        <p:nvSpPr>
          <p:cNvPr id="823"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237EEEA3-8891-4900-9875-2AF376750229}" type="slidenum">
              <a:rPr lang="en-US">
                <a:solidFill>
                  <a:srgbClr val="000000"/>
                </a:solidFill>
                <a:latin typeface="+mn-lt"/>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4" name="PlaceHolder 1"/>
          <p:cNvSpPr>
            <a:spLocks noGrp="1"/>
          </p:cNvSpPr>
          <p:nvPr>
            <p:ph type="body"/>
          </p:nvPr>
        </p:nvSpPr>
        <p:spPr>
          <a:xfrm rot="10800000">
            <a:off x="-11795400" y="-11796120"/>
            <a:ext cx="11796120" cy="11796120"/>
          </a:xfrm>
          <a:prstGeom prst="rect">
            <a:avLst/>
          </a:prstGeom>
        </p:spPr>
        <p:txBody>
          <a:bodyPr lIns="90000" rIns="90000" tIns="45000" bIns="45000"/>
          <a:p>
            <a:pPr>
              <a:lnSpc>
                <a:spcPct val="100000"/>
              </a:lnSpc>
            </a:pPr>
            <a:r>
              <a:rPr lang="en-US" sz="2000">
                <a:latin typeface="Arial"/>
              </a:rPr>
              <a:t>It checks for differences between the working directory and the staging area.</a:t>
            </a:r>
            <a:endParaRPr/>
          </a:p>
          <a:p>
            <a:pPr>
              <a:lnSpc>
                <a:spcPct val="100000"/>
              </a:lnSpc>
            </a:pPr>
            <a:r>
              <a:rPr lang="en-US" sz="2000">
                <a:latin typeface="Arial"/>
              </a:rPr>
              <a:t>*CLICK NEXT SLIDE*</a:t>
            </a:r>
            <a:endParaRPr/>
          </a:p>
        </p:txBody>
      </p:sp>
      <p:sp>
        <p:nvSpPr>
          <p:cNvPr id="825"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FE9740B3-417E-43A7-B42A-2E4E234BA235}" type="slidenum">
              <a:rPr lang="en-US">
                <a:solidFill>
                  <a:srgbClr val="000000"/>
                </a:solidFill>
                <a:latin typeface="+mn-lt"/>
                <a:ea typeface="+mn-ea"/>
              </a:rPr>
              <a:t>&lt;number&gt;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6" name="PlaceHolder 1"/>
          <p:cNvSpPr>
            <a:spLocks noGrp="1"/>
          </p:cNvSpPr>
          <p:nvPr>
            <p:ph type="body"/>
          </p:nvPr>
        </p:nvSpPr>
        <p:spPr>
          <a:xfrm rot="10800000">
            <a:off x="-11795400" y="-11796120"/>
            <a:ext cx="11796120" cy="11796120"/>
          </a:xfrm>
          <a:prstGeom prst="rect">
            <a:avLst/>
          </a:prstGeom>
        </p:spPr>
        <p:txBody>
          <a:bodyPr lIns="90000" rIns="90000" tIns="45000" bIns="45000"/>
          <a:p>
            <a:pPr>
              <a:lnSpc>
                <a:spcPct val="100000"/>
              </a:lnSpc>
            </a:pPr>
            <a:r>
              <a:rPr lang="en-US" sz="2000">
                <a:latin typeface="Arial"/>
              </a:rPr>
              <a:t>And differences between the staging area and the repository. And reports the differences it found.</a:t>
            </a:r>
            <a:endParaRPr/>
          </a:p>
          <a:p>
            <a:pPr>
              <a:lnSpc>
                <a:spcPct val="100000"/>
              </a:lnSpc>
            </a:pPr>
            <a:r>
              <a:rPr lang="en-US" sz="2000">
                <a:latin typeface="Arial"/>
              </a:rPr>
              <a:t>*CLICK NEXT SLIDE*</a:t>
            </a:r>
            <a:endParaRPr/>
          </a:p>
        </p:txBody>
      </p:sp>
      <p:sp>
        <p:nvSpPr>
          <p:cNvPr id="827"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F0C2814F-D2F5-432F-B1B5-F2AA7DF76DF8}" type="slidenum">
              <a:rPr lang="en-US">
                <a:solidFill>
                  <a:srgbClr val="000000"/>
                </a:solidFill>
                <a:latin typeface="+mn-lt"/>
                <a:ea typeface="+mn-ea"/>
              </a:rPr>
              <a:t>&lt;number&gt;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8" name="PlaceHolder 1"/>
          <p:cNvSpPr>
            <a:spLocks noGrp="1"/>
          </p:cNvSpPr>
          <p:nvPr>
            <p:ph type="body"/>
          </p:nvPr>
        </p:nvSpPr>
        <p:spPr>
          <a:xfrm rot="10800000">
            <a:off x="-11795400" y="-11796120"/>
            <a:ext cx="11796120" cy="11796120"/>
          </a:xfrm>
          <a:prstGeom prst="rect">
            <a:avLst/>
          </a:prstGeom>
        </p:spPr>
        <p:txBody>
          <a:bodyPr lIns="90000" rIns="90000" tIns="45000" bIns="45000"/>
          <a:p>
            <a:pPr>
              <a:lnSpc>
                <a:spcPct val="100000"/>
              </a:lnSpc>
            </a:pPr>
            <a:r>
              <a:rPr lang="en-US" sz="2000">
                <a:latin typeface="Arial"/>
              </a:rPr>
              <a:t>To illustrate “git status” more, let’s talk about a simple workflow in Git: Change, Stage, Commit.</a:t>
            </a:r>
            <a:endParaRPr/>
          </a:p>
        </p:txBody>
      </p:sp>
      <p:sp>
        <p:nvSpPr>
          <p:cNvPr id="829"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72AADEE9-2D1E-4B85-804B-021D54697655}" type="slidenum">
              <a:rPr lang="en-US">
                <a:solidFill>
                  <a:srgbClr val="000000"/>
                </a:solidFill>
                <a:latin typeface="+mn-lt"/>
                <a:ea typeface="+mn-ea"/>
              </a:rPr>
              <a:t>&lt;number&gt;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0" name="PlaceHolder 1"/>
          <p:cNvSpPr>
            <a:spLocks noGrp="1"/>
          </p:cNvSpPr>
          <p:nvPr>
            <p:ph type="body"/>
          </p:nvPr>
        </p:nvSpPr>
        <p:spPr>
          <a:xfrm rot="10800000">
            <a:off x="-11795400" y="-11796120"/>
            <a:ext cx="11796120" cy="11796120"/>
          </a:xfrm>
          <a:prstGeom prst="rect">
            <a:avLst/>
          </a:prstGeom>
        </p:spPr>
        <p:txBody>
          <a:bodyPr lIns="90000" rIns="90000" tIns="45000" bIns="45000"/>
          <a:p>
            <a:pPr>
              <a:lnSpc>
                <a:spcPct val="100000"/>
              </a:lnSpc>
            </a:pPr>
            <a:r>
              <a:rPr lang="en-US" sz="2000">
                <a:latin typeface="Arial"/>
              </a:rPr>
              <a:t>An important part of Git is committing. A common phrase that goes around is: “commit early, commit often”. This means to commit after every meaningful change. The goal here is to commit small changes, not huge chunks. But why? This is because Git allows us to undo individual commits, which we will learn how to later. If we commit a huge chunk of code, and something breaks, we cannot easily identify what caused the problem. We will then have to dissect the problem manually, which defeats the purpose of having a system to keep track of code in the first place! If you had committed in small portions, Git would allow you to handle the problematic change with a single command. Again, more on that later.</a:t>
            </a:r>
            <a:endParaRPr/>
          </a:p>
          <a:p>
            <a:pPr>
              <a:lnSpc>
                <a:spcPct val="100000"/>
              </a:lnSpc>
            </a:pPr>
            <a:r>
              <a:rPr lang="en-US" sz="2000">
                <a:latin typeface="Arial"/>
              </a:rPr>
              <a:t>*CLICK SLIDE ADVANCE*</a:t>
            </a:r>
            <a:endParaRPr/>
          </a:p>
        </p:txBody>
      </p:sp>
      <p:sp>
        <p:nvSpPr>
          <p:cNvPr id="831"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140E8B71-A806-469E-9733-0C61ED665FD4}" type="slidenum">
              <a:rPr lang="en-US">
                <a:solidFill>
                  <a:srgbClr val="000000"/>
                </a:solidFill>
                <a:latin typeface="+mn-lt"/>
                <a:ea typeface="+mn-ea"/>
              </a:rPr>
              <a:t>&lt;number&gt;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2" name="PlaceHolder 1"/>
          <p:cNvSpPr>
            <a:spLocks noGrp="1"/>
          </p:cNvSpPr>
          <p:nvPr>
            <p:ph type="body"/>
          </p:nvPr>
        </p:nvSpPr>
        <p:spPr>
          <a:xfrm rot="10800000">
            <a:off x="-11795400" y="-11796120"/>
            <a:ext cx="11796120" cy="11796120"/>
          </a:xfrm>
          <a:prstGeom prst="rect">
            <a:avLst/>
          </a:prstGeom>
        </p:spPr>
        <p:txBody>
          <a:bodyPr lIns="90000" rIns="90000" tIns="45000" bIns="45000"/>
          <a:p>
            <a:pPr>
              <a:lnSpc>
                <a:spcPct val="100000"/>
              </a:lnSpc>
            </a:pPr>
            <a:r>
              <a:rPr lang="en-US" sz="2000">
                <a:latin typeface="Arial"/>
              </a:rPr>
              <a:t>As we have learned, each commit comes with a message, and the first line of these messages are especially important. It gives a quick overview to the reader what changes were made. Git can show a log of all commits made, and with meaningful messages, we can read the repository like a story book. This means that if you fill the book with garbage, you will read trash. Lets see some examples of messages which are not so useful:</a:t>
            </a:r>
            <a:endParaRPr/>
          </a:p>
          <a:p>
            <a:pPr>
              <a:lnSpc>
                <a:spcPct val="100000"/>
              </a:lnSpc>
            </a:pPr>
            <a:r>
              <a:rPr lang="en-US" sz="2000">
                <a:latin typeface="Arial"/>
              </a:rPr>
              <a:t>*CLICK*</a:t>
            </a:r>
            <a:endParaRPr/>
          </a:p>
          <a:p>
            <a:pPr>
              <a:lnSpc>
                <a:spcPct val="100000"/>
              </a:lnSpc>
            </a:pPr>
            <a:r>
              <a:rPr lang="en-US" sz="2000">
                <a:latin typeface="Arial"/>
              </a:rPr>
              <a:t>These messages tell nothing about the commit. It maybe tempting at times to write short messages, for convenience, but meaningful messages really matter, especially when you are working in a team and you will not be the only one looking at your commit messages. Examples of useful messages are:</a:t>
            </a:r>
            <a:endParaRPr/>
          </a:p>
          <a:p>
            <a:pPr>
              <a:lnSpc>
                <a:spcPct val="100000"/>
              </a:lnSpc>
            </a:pPr>
            <a:r>
              <a:rPr lang="en-US" sz="2000">
                <a:latin typeface="Arial"/>
              </a:rPr>
              <a:t>*CLICK*</a:t>
            </a:r>
            <a:endParaRPr/>
          </a:p>
          <a:p>
            <a:pPr>
              <a:lnSpc>
                <a:spcPct val="100000"/>
              </a:lnSpc>
            </a:pPr>
            <a:r>
              <a:rPr lang="en-US" sz="2000">
                <a:latin typeface="Arial"/>
              </a:rPr>
              <a:t>These messages tell specifically what changes were made, and even references IDs of bugs or change requests to allow the reader to find more information.</a:t>
            </a:r>
            <a:endParaRPr/>
          </a:p>
          <a:p>
            <a:pPr>
              <a:lnSpc>
                <a:spcPct val="100000"/>
              </a:lnSpc>
            </a:pPr>
            <a:r>
              <a:rPr lang="en-US" sz="2000">
                <a:latin typeface="Arial"/>
              </a:rPr>
              <a:t>*CLICK NEXT SLIDE*</a:t>
            </a:r>
            <a:endParaRPr/>
          </a:p>
          <a:p>
            <a:pPr>
              <a:lnSpc>
                <a:spcPct val="100000"/>
              </a:lnSpc>
            </a:pPr>
            <a:endParaRPr/>
          </a:p>
          <a:p>
            <a:pPr>
              <a:lnSpc>
                <a:spcPct val="100000"/>
              </a:lnSpc>
            </a:pPr>
            <a:endParaRPr/>
          </a:p>
        </p:txBody>
      </p:sp>
      <p:sp>
        <p:nvSpPr>
          <p:cNvPr id="833"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08EB4036-CF1A-47F6-A5C5-08FBE9A15090}" type="slidenum">
              <a:rPr lang="en-US">
                <a:solidFill>
                  <a:srgbClr val="000000"/>
                </a:solidFill>
                <a:latin typeface="+mn-lt"/>
                <a:ea typeface="+mn-ea"/>
              </a:rPr>
              <a:t>&lt;number&gt;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0" name="PlaceHolder 1"/>
          <p:cNvSpPr>
            <a:spLocks noGrp="1"/>
          </p:cNvSpPr>
          <p:nvPr>
            <p:ph type="body"/>
          </p:nvPr>
        </p:nvSpPr>
        <p:spPr>
          <a:xfrm rot="10800000">
            <a:off x="-11795400" y="-11796120"/>
            <a:ext cx="11796120" cy="11796120"/>
          </a:xfrm>
          <a:prstGeom prst="rect">
            <a:avLst/>
          </a:prstGeom>
        </p:spPr>
        <p:txBody>
          <a:bodyPr lIns="90000" rIns="90000" tIns="45000" bIns="45000"/>
          <a:p>
            <a:r>
              <a:rPr lang="en-US" sz="2000">
                <a:latin typeface="Arial"/>
              </a:rPr>
              <a:t>This is git’s homepage.</a:t>
            </a:r>
            <a:endParaRPr/>
          </a:p>
          <a:p>
            <a:r>
              <a:rPr lang="en-US" sz="2000">
                <a:latin typeface="Arial"/>
              </a:rPr>
              <a:t>*CLICK NEXT SLIDE*</a:t>
            </a:r>
            <a:endParaRPr/>
          </a:p>
        </p:txBody>
      </p:sp>
      <p:sp>
        <p:nvSpPr>
          <p:cNvPr id="801"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E6D8D54B-E2D8-4DF9-AB63-37D4F18170F1}" type="slidenum">
              <a:rPr lang="en-US">
                <a:solidFill>
                  <a:srgbClr val="000000"/>
                </a:solidFill>
                <a:latin typeface="+mn-lt"/>
                <a:ea typeface="+mn-ea"/>
              </a:rPr>
              <a:t>&lt;number&gt;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4" name="PlaceHolder 1"/>
          <p:cNvSpPr>
            <a:spLocks noGrp="1"/>
          </p:cNvSpPr>
          <p:nvPr>
            <p:ph type="body"/>
          </p:nvPr>
        </p:nvSpPr>
        <p:spPr>
          <a:xfrm rot="10800000">
            <a:off x="-11795400" y="-11796120"/>
            <a:ext cx="11796120" cy="11796120"/>
          </a:xfrm>
          <a:prstGeom prst="rect">
            <a:avLst/>
          </a:prstGeom>
        </p:spPr>
        <p:txBody>
          <a:bodyPr lIns="90000" rIns="90000" tIns="45000" bIns="45000"/>
          <a:p>
            <a:pPr>
              <a:lnSpc>
                <a:spcPct val="100000"/>
              </a:lnSpc>
            </a:pPr>
            <a:r>
              <a:rPr lang="en-US" sz="2000">
                <a:latin typeface="Arial"/>
              </a:rPr>
              <a:t>Here are some guidelines to writing good commit messages.</a:t>
            </a:r>
            <a:endParaRPr/>
          </a:p>
          <a:p>
            <a:pPr>
              <a:lnSpc>
                <a:spcPct val="100000"/>
              </a:lnSpc>
            </a:pPr>
            <a:r>
              <a:rPr lang="en-US" sz="2000">
                <a:latin typeface="Arial"/>
              </a:rPr>
              <a:t>*CLICK*</a:t>
            </a:r>
            <a:endParaRPr/>
          </a:p>
          <a:p>
            <a:pPr>
              <a:lnSpc>
                <a:spcPct val="100000"/>
              </a:lnSpc>
            </a:pPr>
            <a:r>
              <a:rPr lang="en-US" sz="2000">
                <a:latin typeface="Arial"/>
              </a:rPr>
              <a:t>Use present, imperative tense, change instead of changed or changes.</a:t>
            </a:r>
            <a:endParaRPr/>
          </a:p>
          <a:p>
            <a:pPr>
              <a:lnSpc>
                <a:spcPct val="100000"/>
              </a:lnSpc>
            </a:pPr>
            <a:r>
              <a:rPr lang="en-US" sz="2000">
                <a:latin typeface="Arial"/>
              </a:rPr>
              <a:t>*CLICK*</a:t>
            </a:r>
            <a:endParaRPr/>
          </a:p>
          <a:p>
            <a:pPr>
              <a:lnSpc>
                <a:spcPct val="100000"/>
              </a:lnSpc>
            </a:pPr>
            <a:r>
              <a:rPr lang="en-US" sz="2000">
                <a:latin typeface="Arial"/>
              </a:rPr>
              <a:t>Your commit should answer this question, “Why is this necessary?”.</a:t>
            </a:r>
            <a:endParaRPr/>
          </a:p>
          <a:p>
            <a:pPr>
              <a:lnSpc>
                <a:spcPct val="100000"/>
              </a:lnSpc>
            </a:pPr>
            <a:r>
              <a:rPr lang="en-US" sz="2000">
                <a:latin typeface="Arial"/>
              </a:rPr>
              <a:t>*CLICK*</a:t>
            </a:r>
            <a:endParaRPr/>
          </a:p>
          <a:p>
            <a:pPr>
              <a:lnSpc>
                <a:spcPct val="100000"/>
              </a:lnSpc>
            </a:pPr>
            <a:r>
              <a:rPr lang="en-US" sz="2000">
                <a:latin typeface="Arial"/>
              </a:rPr>
              <a:t>It should follow the 50/72 rule, the first line is a descriptive header that is less than 50 characters long, followed by a blank line, followed by a detailed explanations that are wrapped at 72 characters.</a:t>
            </a:r>
            <a:endParaRPr/>
          </a:p>
          <a:p>
            <a:pPr>
              <a:lnSpc>
                <a:spcPct val="100000"/>
              </a:lnSpc>
            </a:pPr>
            <a:r>
              <a:rPr lang="en-US" sz="2000">
                <a:latin typeface="Arial"/>
              </a:rPr>
              <a:t>In short, commit messages are short summaries of what changed.</a:t>
            </a:r>
            <a:endParaRPr/>
          </a:p>
        </p:txBody>
      </p:sp>
      <p:sp>
        <p:nvSpPr>
          <p:cNvPr id="835"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098E68A4-E870-4128-ACAD-2CB73160E61D}" type="slidenum">
              <a:rPr lang="en-US">
                <a:solidFill>
                  <a:srgbClr val="000000"/>
                </a:solidFill>
                <a:latin typeface="+mn-lt"/>
                <a:ea typeface="+mn-ea"/>
              </a:rPr>
              <a:t>&lt;number&gt;</a:t>
            </a:fld>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6" name="PlaceHolder 1"/>
          <p:cNvSpPr>
            <a:spLocks noGrp="1"/>
          </p:cNvSpPr>
          <p:nvPr>
            <p:ph type="body"/>
          </p:nvPr>
        </p:nvSpPr>
        <p:spPr>
          <a:xfrm>
            <a:off x="685800" y="4400640"/>
            <a:ext cx="5483160" cy="3597120"/>
          </a:xfrm>
          <a:prstGeom prst="rect">
            <a:avLst/>
          </a:prstGeom>
        </p:spPr>
        <p:txBody>
          <a:bodyPr lIns="0" rIns="0" tIns="0" bIns="0"/>
          <a:p>
            <a:endParaRPr/>
          </a:p>
        </p:txBody>
      </p:sp>
      <p:sp>
        <p:nvSpPr>
          <p:cNvPr id="837" name="CustomShape 2"/>
          <p:cNvSpPr/>
          <p:nvPr/>
        </p:nvSpPr>
        <p:spPr>
          <a:xfrm>
            <a:off x="3884760" y="8685360"/>
            <a:ext cx="2968560" cy="455400"/>
          </a:xfrm>
          <a:prstGeom prst="rect">
            <a:avLst/>
          </a:prstGeom>
          <a:noFill/>
          <a:ln>
            <a:noFill/>
          </a:ln>
        </p:spPr>
        <p:txBody>
          <a:bodyPr lIns="90000" rIns="90000" tIns="45000" bIns="45000" anchor="b"/>
          <a:p>
            <a:pPr algn="r">
              <a:lnSpc>
                <a:spcPct val="100000"/>
              </a:lnSpc>
            </a:pPr>
            <a:fld id="{84FAF4F3-D522-4BC3-8DFF-4E2050940788}" type="slidenum">
              <a:rPr lang="en-US" sz="1200">
                <a:solidFill>
                  <a:srgbClr val="000000"/>
                </a:solidFill>
                <a:latin typeface="+mn-lt"/>
                <a:ea typeface="+mn-ea"/>
              </a:rPr>
              <a:t>&lt;number&gt;</a:t>
            </a:fld>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8" name="PlaceHolder 1"/>
          <p:cNvSpPr>
            <a:spLocks noGrp="1"/>
          </p:cNvSpPr>
          <p:nvPr>
            <p:ph type="body"/>
          </p:nvPr>
        </p:nvSpPr>
        <p:spPr>
          <a:xfrm rot="10800000">
            <a:off x="-11795400" y="-11796120"/>
            <a:ext cx="11796120" cy="11796120"/>
          </a:xfrm>
          <a:prstGeom prst="rect">
            <a:avLst/>
          </a:prstGeom>
        </p:spPr>
        <p:txBody>
          <a:bodyPr lIns="90000" rIns="90000" tIns="45000" bIns="45000"/>
          <a:p>
            <a:pPr>
              <a:lnSpc>
                <a:spcPct val="100000"/>
              </a:lnSpc>
            </a:pPr>
            <a:r>
              <a:rPr lang="en-US" sz="2000">
                <a:latin typeface="Arial"/>
              </a:rPr>
              <a:t>Patch mode! Patch mode lets us split up big chunks of changes into smaller bits and selectively commit them.</a:t>
            </a:r>
            <a:endParaRPr/>
          </a:p>
          <a:p>
            <a:pPr>
              <a:lnSpc>
                <a:spcPct val="100000"/>
              </a:lnSpc>
            </a:pPr>
            <a:r>
              <a:rPr lang="en-US" sz="2000">
                <a:latin typeface="Arial"/>
              </a:rPr>
              <a:t>*CLOSE SLIDES*</a:t>
            </a:r>
            <a:endParaRPr/>
          </a:p>
        </p:txBody>
      </p:sp>
      <p:sp>
        <p:nvSpPr>
          <p:cNvPr id="839"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9867AB9E-8DAC-4A9B-8CC9-80B3FA71FDD0}" type="slidenum">
              <a:rPr lang="en-US">
                <a:solidFill>
                  <a:srgbClr val="000000"/>
                </a:solidFill>
                <a:latin typeface="+mn-lt"/>
                <a:ea typeface="+mn-ea"/>
              </a:rPr>
              <a:t>&lt;number&gt;</a:t>
            </a:fld>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0" name="PlaceHolder 1"/>
          <p:cNvSpPr>
            <a:spLocks noGrp="1"/>
          </p:cNvSpPr>
          <p:nvPr>
            <p:ph type="body"/>
          </p:nvPr>
        </p:nvSpPr>
        <p:spPr>
          <a:xfrm rot="10800000">
            <a:off x="-11795400" y="-11796120"/>
            <a:ext cx="11796120" cy="11796120"/>
          </a:xfrm>
          <a:prstGeom prst="rect">
            <a:avLst/>
          </a:prstGeom>
        </p:spPr>
        <p:txBody>
          <a:bodyPr lIns="90000" rIns="90000" tIns="45000" bIns="45000"/>
          <a:p>
            <a:pPr>
              <a:lnSpc>
                <a:spcPct val="100000"/>
              </a:lnSpc>
            </a:pPr>
            <a:r>
              <a:rPr lang="en-US" sz="2000">
                <a:latin typeface="Arial"/>
              </a:rPr>
              <a:t>Let us explore this idea of Branching. It’s not an exciting name, they could have called it, multiverse, or cross-dimensional space travel, but they chose branching, possibly because it makes your project look like branches. But the gist of it is to let multiple versions of your project coexist in a single repository.</a:t>
            </a:r>
            <a:endParaRPr/>
          </a:p>
          <a:p>
            <a:pPr>
              <a:lnSpc>
                <a:spcPct val="100000"/>
              </a:lnSpc>
            </a:pPr>
            <a:r>
              <a:rPr lang="en-US" sz="2000">
                <a:latin typeface="Arial"/>
              </a:rPr>
              <a:t>*CLOSE SLIDES*</a:t>
            </a:r>
            <a:endParaRPr/>
          </a:p>
          <a:p>
            <a:pPr>
              <a:lnSpc>
                <a:spcPct val="100000"/>
              </a:lnSpc>
            </a:pPr>
            <a:r>
              <a:rPr lang="en-US" sz="2000">
                <a:latin typeface="Arial"/>
              </a:rPr>
              <a:t>*CLICK NEXT SLIDE*</a:t>
            </a:r>
            <a:endParaRPr/>
          </a:p>
        </p:txBody>
      </p:sp>
      <p:sp>
        <p:nvSpPr>
          <p:cNvPr id="841"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912872FE-B013-4732-BCB1-5EAC0637DC3B}" type="slidenum">
              <a:rPr lang="en-US">
                <a:solidFill>
                  <a:srgbClr val="000000"/>
                </a:solidFill>
                <a:latin typeface="+mn-lt"/>
                <a:ea typeface="+mn-ea"/>
              </a:rPr>
              <a:t>&lt;number&gt;</a:t>
            </a:fld>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2" name="PlaceHolder 1"/>
          <p:cNvSpPr>
            <a:spLocks noGrp="1"/>
          </p:cNvSpPr>
          <p:nvPr>
            <p:ph type="body"/>
          </p:nvPr>
        </p:nvSpPr>
        <p:spPr>
          <a:xfrm>
            <a:off x="685800" y="4400640"/>
            <a:ext cx="5483160" cy="3597120"/>
          </a:xfrm>
          <a:prstGeom prst="rect">
            <a:avLst/>
          </a:prstGeom>
        </p:spPr>
        <p:txBody>
          <a:bodyPr lIns="0" rIns="0" tIns="0" bIns="0"/>
          <a:p>
            <a:pPr>
              <a:lnSpc>
                <a:spcPct val="100000"/>
              </a:lnSpc>
            </a:pPr>
            <a:r>
              <a:rPr lang="en-US" sz="2000">
                <a:latin typeface="Arial"/>
              </a:rPr>
              <a:t>To understand branches, it helps to visualize Git repositories. Each circle represents a commit, and the ones on your left are older than the ones on your right. The arrows point to the parent of each commit, so if this commit is the parent of that commit, that commit is based on this commit. And that’s how Git tracks things, by noting these linkages, relationships, between all the commits. And these linkages form a chain, and that is what we call a Branch. If you type “git status” now, what do you see? You’re on branch “master”.</a:t>
            </a:r>
            <a:endParaRPr/>
          </a:p>
          <a:p>
            <a:pPr>
              <a:lnSpc>
                <a:spcPct val="100000"/>
              </a:lnSpc>
            </a:pPr>
            <a:r>
              <a:rPr lang="en-US" sz="2000">
                <a:latin typeface="Arial"/>
              </a:rPr>
              <a:t>*CLICK*</a:t>
            </a:r>
            <a:endParaRPr/>
          </a:p>
          <a:p>
            <a:pPr>
              <a:lnSpc>
                <a:spcPct val="100000"/>
              </a:lnSpc>
            </a:pPr>
            <a:r>
              <a:rPr lang="en-US" sz="2000">
                <a:latin typeface="Arial"/>
              </a:rPr>
              <a:t>That is a default branch that a project start out on. The point of having a branch is to have a self-contained universe,</a:t>
            </a:r>
            <a:endParaRPr/>
          </a:p>
          <a:p>
            <a:pPr>
              <a:lnSpc>
                <a:spcPct val="100000"/>
              </a:lnSpc>
            </a:pPr>
            <a:r>
              <a:rPr lang="en-US" sz="2000">
                <a:latin typeface="Arial"/>
              </a:rPr>
              <a:t>*CLICK*</a:t>
            </a:r>
            <a:endParaRPr/>
          </a:p>
          <a:p>
            <a:pPr>
              <a:lnSpc>
                <a:spcPct val="100000"/>
              </a:lnSpc>
            </a:pPr>
            <a:r>
              <a:rPr lang="en-US" sz="2000">
                <a:latin typeface="Arial"/>
              </a:rPr>
              <a:t>with commits that only exist in that branch, so it doesn’t interfere with other branches. This means that you can experiment on different things without worrying about breaking your current working software:</a:t>
            </a:r>
            <a:endParaRPr/>
          </a:p>
          <a:p>
            <a:pPr>
              <a:lnSpc>
                <a:spcPct val="100000"/>
              </a:lnSpc>
            </a:pPr>
            <a:r>
              <a:rPr lang="en-US" sz="2000">
                <a:latin typeface="Arial"/>
              </a:rPr>
              <a:t>*CLICK*</a:t>
            </a:r>
            <a:endParaRPr/>
          </a:p>
          <a:p>
            <a:pPr>
              <a:lnSpc>
                <a:spcPct val="100000"/>
              </a:lnSpc>
            </a:pPr>
            <a:r>
              <a:rPr lang="en-US" sz="2000">
                <a:latin typeface="Arial"/>
              </a:rPr>
              <a:t>just put them on different branches! They don’t interfere with what you have done, and you can easily drop them if they don’t work out</a:t>
            </a:r>
            <a:endParaRPr/>
          </a:p>
          <a:p>
            <a:pPr>
              <a:lnSpc>
                <a:spcPct val="100000"/>
              </a:lnSpc>
            </a:pPr>
            <a:r>
              <a:rPr lang="en-US" sz="2000">
                <a:latin typeface="Arial"/>
              </a:rPr>
              <a:t>*CLICK**CLICK NEXT SLIDE*</a:t>
            </a:r>
            <a:endParaRPr/>
          </a:p>
        </p:txBody>
      </p:sp>
      <p:sp>
        <p:nvSpPr>
          <p:cNvPr id="843" name="CustomShape 2"/>
          <p:cNvSpPr/>
          <p:nvPr/>
        </p:nvSpPr>
        <p:spPr>
          <a:xfrm>
            <a:off x="3884760" y="8685360"/>
            <a:ext cx="2968560" cy="455400"/>
          </a:xfrm>
          <a:prstGeom prst="rect">
            <a:avLst/>
          </a:prstGeom>
          <a:noFill/>
          <a:ln>
            <a:noFill/>
          </a:ln>
        </p:spPr>
        <p:txBody>
          <a:bodyPr lIns="90000" rIns="90000" tIns="45000" bIns="45000" anchor="b"/>
          <a:p>
            <a:pPr algn="r">
              <a:lnSpc>
                <a:spcPct val="100000"/>
              </a:lnSpc>
            </a:pPr>
            <a:fld id="{D9809710-AF0C-4E6D-9A08-D329EA0317AA}" type="slidenum">
              <a:rPr lang="en-US" sz="1200">
                <a:solidFill>
                  <a:srgbClr val="000000"/>
                </a:solidFill>
                <a:latin typeface="+mn-lt"/>
                <a:ea typeface="+mn-ea"/>
              </a:rPr>
              <a:t>&lt;number&gt;</a:t>
            </a:fld>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4" name="PlaceHolder 1"/>
          <p:cNvSpPr>
            <a:spLocks noGrp="1"/>
          </p:cNvSpPr>
          <p:nvPr>
            <p:ph type="body"/>
          </p:nvPr>
        </p:nvSpPr>
        <p:spPr>
          <a:xfrm>
            <a:off x="685800" y="4400640"/>
            <a:ext cx="5483160" cy="3597120"/>
          </a:xfrm>
          <a:prstGeom prst="rect">
            <a:avLst/>
          </a:prstGeom>
        </p:spPr>
        <p:txBody>
          <a:bodyPr lIns="0" rIns="0" tIns="0" bIns="0"/>
          <a:p>
            <a:pPr>
              <a:lnSpc>
                <a:spcPct val="100000"/>
              </a:lnSpc>
            </a:pPr>
            <a:r>
              <a:rPr lang="en-US" sz="2000">
                <a:latin typeface="Arial"/>
              </a:rPr>
              <a:t>Let’s try to visualize what happened.  We were originally on the “master” branch.</a:t>
            </a:r>
            <a:endParaRPr/>
          </a:p>
          <a:p>
            <a:pPr>
              <a:lnSpc>
                <a:spcPct val="100000"/>
              </a:lnSpc>
            </a:pPr>
            <a:r>
              <a:rPr lang="en-US" sz="2000">
                <a:latin typeface="Arial"/>
              </a:rPr>
              <a:t>*CLICK*</a:t>
            </a:r>
            <a:endParaRPr/>
          </a:p>
          <a:p>
            <a:pPr>
              <a:lnSpc>
                <a:spcPct val="100000"/>
              </a:lnSpc>
            </a:pPr>
            <a:r>
              <a:rPr lang="en-US" sz="2000">
                <a:latin typeface="Arial"/>
              </a:rPr>
              <a:t>Then we created the “alternate” branch. We made some changes and committed it, </a:t>
            </a:r>
            <a:endParaRPr/>
          </a:p>
          <a:p>
            <a:pPr>
              <a:lnSpc>
                <a:spcPct val="100000"/>
              </a:lnSpc>
            </a:pPr>
            <a:r>
              <a:rPr lang="en-US" sz="2000">
                <a:latin typeface="Arial"/>
              </a:rPr>
              <a:t>*CLICK*</a:t>
            </a:r>
            <a:endParaRPr/>
          </a:p>
          <a:p>
            <a:pPr>
              <a:lnSpc>
                <a:spcPct val="100000"/>
              </a:lnSpc>
            </a:pPr>
            <a:r>
              <a:rPr lang="en-US" sz="2000">
                <a:latin typeface="Arial"/>
              </a:rPr>
              <a:t>so there’s this new blob, and the “master” tag now points to this commit. Note that our commit happens on “master”, and “alternate” has not moved. We then went into “alternate”</a:t>
            </a:r>
            <a:endParaRPr/>
          </a:p>
          <a:p>
            <a:pPr>
              <a:lnSpc>
                <a:spcPct val="100000"/>
              </a:lnSpc>
            </a:pPr>
            <a:r>
              <a:rPr lang="en-US" sz="2000">
                <a:latin typeface="Arial"/>
              </a:rPr>
              <a:t>*CLICK*</a:t>
            </a:r>
            <a:endParaRPr/>
          </a:p>
          <a:p>
            <a:pPr>
              <a:lnSpc>
                <a:spcPct val="100000"/>
              </a:lnSpc>
            </a:pPr>
            <a:r>
              <a:rPr lang="en-US" sz="2000">
                <a:latin typeface="Arial"/>
              </a:rPr>
              <a:t>by checking it out. Made a commit,</a:t>
            </a:r>
            <a:endParaRPr/>
          </a:p>
          <a:p>
            <a:pPr>
              <a:lnSpc>
                <a:spcPct val="100000"/>
              </a:lnSpc>
            </a:pPr>
            <a:r>
              <a:rPr lang="en-US" sz="2000">
                <a:latin typeface="Arial"/>
              </a:rPr>
              <a:t>*CLICK*</a:t>
            </a:r>
            <a:endParaRPr/>
          </a:p>
          <a:p>
            <a:pPr>
              <a:lnSpc>
                <a:spcPct val="100000"/>
              </a:lnSpc>
            </a:pPr>
            <a:r>
              <a:rPr lang="en-US" sz="2000">
                <a:latin typeface="Arial"/>
              </a:rPr>
              <a:t>this moved the “alternate” tag. Notice that “alternate” has branched out from “master”. We then</a:t>
            </a:r>
            <a:endParaRPr/>
          </a:p>
          <a:p>
            <a:pPr>
              <a:lnSpc>
                <a:spcPct val="100000"/>
              </a:lnSpc>
            </a:pPr>
            <a:r>
              <a:rPr lang="en-US" sz="2000">
                <a:latin typeface="Arial"/>
              </a:rPr>
              <a:t>*CLICK*</a:t>
            </a:r>
            <a:endParaRPr/>
          </a:p>
          <a:p>
            <a:pPr>
              <a:lnSpc>
                <a:spcPct val="100000"/>
              </a:lnSpc>
            </a:pPr>
            <a:r>
              <a:rPr lang="en-US" sz="2000">
                <a:latin typeface="Arial"/>
              </a:rPr>
              <a:t>went back into master and</a:t>
            </a:r>
            <a:endParaRPr/>
          </a:p>
          <a:p>
            <a:pPr>
              <a:lnSpc>
                <a:spcPct val="100000"/>
              </a:lnSpc>
            </a:pPr>
            <a:r>
              <a:rPr lang="en-US" sz="2000">
                <a:latin typeface="Arial"/>
              </a:rPr>
              <a:t>*CLICK*</a:t>
            </a:r>
            <a:endParaRPr/>
          </a:p>
          <a:p>
            <a:pPr>
              <a:lnSpc>
                <a:spcPct val="100000"/>
              </a:lnSpc>
            </a:pPr>
            <a:r>
              <a:rPr lang="en-US" sz="2000">
                <a:latin typeface="Arial"/>
              </a:rPr>
              <a:t>merged in “alternate”. Notice how “alternate” is still untouched?</a:t>
            </a:r>
            <a:endParaRPr/>
          </a:p>
        </p:txBody>
      </p:sp>
      <p:sp>
        <p:nvSpPr>
          <p:cNvPr id="845" name="CustomShape 2"/>
          <p:cNvSpPr/>
          <p:nvPr/>
        </p:nvSpPr>
        <p:spPr>
          <a:xfrm>
            <a:off x="3884760" y="8685360"/>
            <a:ext cx="2968560" cy="455400"/>
          </a:xfrm>
          <a:prstGeom prst="rect">
            <a:avLst/>
          </a:prstGeom>
          <a:noFill/>
          <a:ln>
            <a:noFill/>
          </a:ln>
        </p:spPr>
        <p:txBody>
          <a:bodyPr lIns="90000" rIns="90000" tIns="45000" bIns="45000" anchor="b"/>
          <a:p>
            <a:pPr algn="r">
              <a:lnSpc>
                <a:spcPct val="100000"/>
              </a:lnSpc>
            </a:pPr>
            <a:fld id="{FB647DA0-862D-4715-97D9-86D70A212A90}" type="slidenum">
              <a:rPr lang="en-US" sz="1200">
                <a:solidFill>
                  <a:srgbClr val="000000"/>
                </a:solidFill>
                <a:latin typeface="+mn-lt"/>
                <a:ea typeface="+mn-ea"/>
              </a:rPr>
              <a:t>&lt;number&gt;</a:t>
            </a:fld>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6" name="PlaceHolder 1"/>
          <p:cNvSpPr>
            <a:spLocks noGrp="1"/>
          </p:cNvSpPr>
          <p:nvPr>
            <p:ph type="body"/>
          </p:nvPr>
        </p:nvSpPr>
        <p:spPr>
          <a:xfrm rot="10800000">
            <a:off x="-11795400" y="-11796120"/>
            <a:ext cx="11796120" cy="11796120"/>
          </a:xfrm>
          <a:prstGeom prst="rect">
            <a:avLst/>
          </a:prstGeom>
        </p:spPr>
        <p:txBody>
          <a:bodyPr lIns="90000" rIns="90000" tIns="45000" bIns="45000"/>
          <a:p>
            <a:endParaRPr/>
          </a:p>
        </p:txBody>
      </p:sp>
      <p:sp>
        <p:nvSpPr>
          <p:cNvPr id="847"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860B1966-DFCD-42E7-96C9-C6281B23503B}" type="slidenum">
              <a:rPr lang="en-US">
                <a:solidFill>
                  <a:srgbClr val="000000"/>
                </a:solidFill>
                <a:latin typeface="+mn-lt"/>
                <a:ea typeface="+mn-ea"/>
              </a:rPr>
              <a:t>&lt;number&gt;</a:t>
            </a:fld>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8" name="PlaceHolder 1"/>
          <p:cNvSpPr>
            <a:spLocks noGrp="1"/>
          </p:cNvSpPr>
          <p:nvPr>
            <p:ph type="body"/>
          </p:nvPr>
        </p:nvSpPr>
        <p:spPr>
          <a:xfrm rot="10800000">
            <a:off x="-11795400" y="-11796120"/>
            <a:ext cx="11796120" cy="11796120"/>
          </a:xfrm>
          <a:prstGeom prst="rect">
            <a:avLst/>
          </a:prstGeom>
        </p:spPr>
        <p:txBody>
          <a:bodyPr lIns="90000" rIns="90000" tIns="45000" bIns="45000"/>
          <a:p>
            <a:pPr>
              <a:lnSpc>
                <a:spcPct val="100000"/>
              </a:lnSpc>
            </a:pPr>
            <a:r>
              <a:rPr lang="en-US" sz="2000">
                <a:latin typeface="Arial"/>
              </a:rPr>
              <a:t>Next up we will look at something called the HEAD, and also use checkout to let us time travel.</a:t>
            </a:r>
            <a:endParaRPr/>
          </a:p>
          <a:p>
            <a:pPr>
              <a:lnSpc>
                <a:spcPct val="100000"/>
              </a:lnSpc>
            </a:pPr>
            <a:r>
              <a:rPr lang="en-US" sz="2000">
                <a:latin typeface="Arial"/>
              </a:rPr>
              <a:t>*CLICK NEXT SLIDE*</a:t>
            </a:r>
            <a:endParaRPr/>
          </a:p>
          <a:p>
            <a:pPr>
              <a:lnSpc>
                <a:spcPct val="100000"/>
              </a:lnSpc>
            </a:pPr>
            <a:endParaRPr/>
          </a:p>
        </p:txBody>
      </p:sp>
      <p:sp>
        <p:nvSpPr>
          <p:cNvPr id="849"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890A0215-A0F5-4E74-8193-464FD5342BEE}" type="slidenum">
              <a:rPr lang="en-US">
                <a:solidFill>
                  <a:srgbClr val="000000"/>
                </a:solidFill>
                <a:latin typeface="+mn-lt"/>
                <a:ea typeface="+mn-ea"/>
              </a:rPr>
              <a:t>&lt;number&gt;</a:t>
            </a:fld>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0" name="PlaceHolder 1"/>
          <p:cNvSpPr>
            <a:spLocks noGrp="1"/>
          </p:cNvSpPr>
          <p:nvPr>
            <p:ph type="body"/>
          </p:nvPr>
        </p:nvSpPr>
        <p:spPr>
          <a:xfrm>
            <a:off x="685800" y="4400640"/>
            <a:ext cx="5483160" cy="3597120"/>
          </a:xfrm>
          <a:prstGeom prst="rect">
            <a:avLst/>
          </a:prstGeom>
        </p:spPr>
        <p:txBody>
          <a:bodyPr lIns="0" rIns="0" tIns="0" bIns="0"/>
          <a:p>
            <a:pPr>
              <a:lnSpc>
                <a:spcPct val="100000"/>
              </a:lnSpc>
            </a:pPr>
            <a:r>
              <a:rPr lang="en-US" sz="2000">
                <a:latin typeface="Arial"/>
              </a:rPr>
              <a:t>Here we have a sample repository, not the one we have, this is just for illustration. We have 3 branches, “master”, “development”, and “experimental”. Right now, we are on master, anyone knows how to move to the “development” branch?</a:t>
            </a:r>
            <a:endParaRPr/>
          </a:p>
          <a:p>
            <a:pPr>
              <a:lnSpc>
                <a:spcPct val="100000"/>
              </a:lnSpc>
            </a:pPr>
            <a:r>
              <a:rPr lang="en-US" sz="2000">
                <a:latin typeface="Arial"/>
              </a:rPr>
              <a:t>*CLICK*</a:t>
            </a:r>
            <a:endParaRPr/>
          </a:p>
          <a:p>
            <a:pPr>
              <a:lnSpc>
                <a:spcPct val="100000"/>
              </a:lnSpc>
            </a:pPr>
            <a:r>
              <a:rPr lang="en-US" sz="2000">
                <a:latin typeface="Arial"/>
              </a:rPr>
              <a:t>Checkout moves our current position, and it does so by moving this tag called a HEAD. HEAD is a label that points to the commit where we are at. When we want to move to “experimental” we use checkout again, and it moves like this:</a:t>
            </a:r>
            <a:endParaRPr/>
          </a:p>
          <a:p>
            <a:pPr>
              <a:lnSpc>
                <a:spcPct val="100000"/>
              </a:lnSpc>
            </a:pPr>
            <a:r>
              <a:rPr lang="en-US" sz="2000">
                <a:latin typeface="Arial"/>
              </a:rPr>
              <a:t>*CLICK*</a:t>
            </a:r>
            <a:endParaRPr/>
          </a:p>
          <a:p>
            <a:pPr>
              <a:lnSpc>
                <a:spcPct val="100000"/>
              </a:lnSpc>
            </a:pPr>
            <a:r>
              <a:rPr lang="en-US" sz="2000">
                <a:latin typeface="Arial"/>
              </a:rPr>
              <a:t>If we take a look at our log, we can see that each commit has an alphanumeric ID associated with it. Something like this</a:t>
            </a:r>
            <a:endParaRPr/>
          </a:p>
          <a:p>
            <a:pPr>
              <a:lnSpc>
                <a:spcPct val="100000"/>
              </a:lnSpc>
            </a:pPr>
            <a:r>
              <a:rPr lang="en-US" sz="2000">
                <a:latin typeface="Arial"/>
              </a:rPr>
              <a:t>*CLICK*</a:t>
            </a:r>
            <a:endParaRPr/>
          </a:p>
          <a:p>
            <a:pPr>
              <a:lnSpc>
                <a:spcPct val="100000"/>
              </a:lnSpc>
            </a:pPr>
            <a:r>
              <a:rPr lang="en-US" sz="2000">
                <a:latin typeface="Arial"/>
              </a:rPr>
              <a:t>The cool thing is, we can actually use checkout to move between commits! We can checkout 2c3 to move HEAD to that commit!</a:t>
            </a:r>
            <a:endParaRPr/>
          </a:p>
          <a:p>
            <a:pPr>
              <a:lnSpc>
                <a:spcPct val="100000"/>
              </a:lnSpc>
            </a:pPr>
            <a:r>
              <a:rPr lang="en-US" sz="2000">
                <a:latin typeface="Arial"/>
              </a:rPr>
              <a:t>*CLICK*</a:t>
            </a:r>
            <a:endParaRPr/>
          </a:p>
          <a:p>
            <a:pPr>
              <a:lnSpc>
                <a:spcPct val="100000"/>
              </a:lnSpc>
            </a:pPr>
            <a:r>
              <a:rPr lang="en-US" sz="2000">
                <a:latin typeface="Arial"/>
              </a:rPr>
              <a:t>This means that at anytime, we can see previously committed version of our project. Let’s go ahead and try it!</a:t>
            </a:r>
            <a:endParaRPr/>
          </a:p>
          <a:p>
            <a:pPr>
              <a:lnSpc>
                <a:spcPct val="100000"/>
              </a:lnSpc>
            </a:pPr>
            <a:r>
              <a:rPr lang="en-US" sz="2000">
                <a:latin typeface="Arial"/>
              </a:rPr>
              <a:t>*CLOSE SLIDES GO TERMINAL*</a:t>
            </a:r>
            <a:endParaRPr/>
          </a:p>
        </p:txBody>
      </p:sp>
      <p:sp>
        <p:nvSpPr>
          <p:cNvPr id="851" name="CustomShape 2"/>
          <p:cNvSpPr/>
          <p:nvPr/>
        </p:nvSpPr>
        <p:spPr>
          <a:xfrm>
            <a:off x="3884760" y="8685360"/>
            <a:ext cx="2968560" cy="455400"/>
          </a:xfrm>
          <a:prstGeom prst="rect">
            <a:avLst/>
          </a:prstGeom>
          <a:noFill/>
          <a:ln>
            <a:noFill/>
          </a:ln>
        </p:spPr>
        <p:txBody>
          <a:bodyPr lIns="90000" rIns="90000" tIns="45000" bIns="45000" anchor="b"/>
          <a:p>
            <a:pPr algn="r">
              <a:lnSpc>
                <a:spcPct val="100000"/>
              </a:lnSpc>
            </a:pPr>
            <a:fld id="{8E6EBD31-C955-48D9-889C-407739F7A46B}" type="slidenum">
              <a:rPr lang="en-US" sz="1200">
                <a:solidFill>
                  <a:srgbClr val="000000"/>
                </a:solidFill>
                <a:latin typeface="+mn-lt"/>
                <a:ea typeface="+mn-ea"/>
              </a:rPr>
              <a:t>&lt;number&gt;</a:t>
            </a:fld>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2" name="PlaceHolder 1"/>
          <p:cNvSpPr>
            <a:spLocks noGrp="1"/>
          </p:cNvSpPr>
          <p:nvPr>
            <p:ph type="body"/>
          </p:nvPr>
        </p:nvSpPr>
        <p:spPr>
          <a:xfrm rot="10800000">
            <a:off x="-11795400" y="-11796120"/>
            <a:ext cx="11796120" cy="11796120"/>
          </a:xfrm>
          <a:prstGeom prst="rect">
            <a:avLst/>
          </a:prstGeom>
        </p:spPr>
        <p:txBody>
          <a:bodyPr lIns="90000" rIns="90000" tIns="45000" bIns="45000"/>
          <a:p>
            <a:r>
              <a:rPr lang="en-US" sz="2000">
                <a:latin typeface="Arial"/>
              </a:rPr>
              <a:t>What do you do when things spin out of control? When you have made a mess so bad the only way is to restart? You have Git Reset. Git reset is dangerous because it actually alters your commit history. It has potential to cause even more mess, especially if other people are working on your code.</a:t>
            </a:r>
            <a:endParaRPr/>
          </a:p>
          <a:p>
            <a:r>
              <a:rPr lang="en-US" sz="2000">
                <a:latin typeface="Arial"/>
              </a:rPr>
              <a:t>*CLICK NEXT SLIDE*</a:t>
            </a:r>
            <a:endParaRPr/>
          </a:p>
        </p:txBody>
      </p:sp>
      <p:sp>
        <p:nvSpPr>
          <p:cNvPr id="853"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B7FCA9BB-BDC5-4A9B-9FF6-7111062A9686}" type="slidenum">
              <a:rPr lang="en-US">
                <a:solidFill>
                  <a:srgbClr val="000000"/>
                </a:solidFill>
                <a:latin typeface="+mn-lt"/>
                <a:ea typeface="+mn-ea"/>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2" name="PlaceHolder 1"/>
          <p:cNvSpPr>
            <a:spLocks noGrp="1"/>
          </p:cNvSpPr>
          <p:nvPr>
            <p:ph type="body"/>
          </p:nvPr>
        </p:nvSpPr>
        <p:spPr>
          <a:xfrm>
            <a:off x="685800" y="4400640"/>
            <a:ext cx="5483160" cy="3597120"/>
          </a:xfrm>
          <a:prstGeom prst="rect">
            <a:avLst/>
          </a:prstGeom>
        </p:spPr>
        <p:txBody>
          <a:bodyPr lIns="0" rIns="0" tIns="0" bIns="0"/>
          <a:p>
            <a:r>
              <a:rPr lang="en-US" sz="2000">
                <a:latin typeface="Arial"/>
              </a:rPr>
              <a:t>We need to make sure we have our systems running. We should all have the appropriate Git distribution installed, and optionally Sublime Text 2, or any other sane text editor. If you are on Windows, you probably want GitPad as well, trust me.</a:t>
            </a:r>
            <a:endParaRPr/>
          </a:p>
          <a:p>
            <a:r>
              <a:rPr lang="en-US" sz="2000">
                <a:latin typeface="Arial"/>
              </a:rPr>
              <a:t>*CLICK NEXT SLIDE*</a:t>
            </a:r>
            <a:endParaRPr/>
          </a:p>
        </p:txBody>
      </p:sp>
      <p:sp>
        <p:nvSpPr>
          <p:cNvPr id="803" name="CustomShape 2"/>
          <p:cNvSpPr/>
          <p:nvPr/>
        </p:nvSpPr>
        <p:spPr>
          <a:xfrm>
            <a:off x="3884760" y="8685360"/>
            <a:ext cx="2968560" cy="455400"/>
          </a:xfrm>
          <a:prstGeom prst="rect">
            <a:avLst/>
          </a:prstGeom>
          <a:noFill/>
          <a:ln>
            <a:noFill/>
          </a:ln>
        </p:spPr>
        <p:txBody>
          <a:bodyPr lIns="90000" rIns="90000" tIns="45000" bIns="45000" anchor="b"/>
          <a:p>
            <a:pPr algn="r">
              <a:lnSpc>
                <a:spcPct val="100000"/>
              </a:lnSpc>
            </a:pPr>
            <a:fld id="{BB6BF8F5-FB46-480A-93F1-C739CA41EFB8}" type="slidenum">
              <a:rPr lang="en-US" sz="1200">
                <a:solidFill>
                  <a:srgbClr val="000000"/>
                </a:solidFill>
                <a:latin typeface="+mn-lt"/>
                <a:ea typeface="+mn-ea"/>
              </a:rPr>
              <a:t>&lt;number&gt;</a:t>
            </a:fld>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4" name="PlaceHolder 1"/>
          <p:cNvSpPr>
            <a:spLocks noGrp="1"/>
          </p:cNvSpPr>
          <p:nvPr>
            <p:ph type="body"/>
          </p:nvPr>
        </p:nvSpPr>
        <p:spPr>
          <a:xfrm rot="10800000">
            <a:off x="-11795400" y="-11796120"/>
            <a:ext cx="11796120" cy="11796120"/>
          </a:xfrm>
          <a:prstGeom prst="rect">
            <a:avLst/>
          </a:prstGeom>
        </p:spPr>
        <p:txBody>
          <a:bodyPr lIns="90000" rIns="90000" tIns="45000" bIns="45000"/>
          <a:p>
            <a:pPr>
              <a:lnSpc>
                <a:spcPct val="100000"/>
              </a:lnSpc>
            </a:pPr>
            <a:r>
              <a:rPr lang="en-US" sz="2000">
                <a:latin typeface="Arial"/>
              </a:rPr>
              <a:t>We won’t go much into reset, but there are 3 modes to it. The default mode is “mixed”, and the one we’re playing with today is “hard”, the most dangerous and badass reset mode, because we live on the edge.</a:t>
            </a:r>
            <a:endParaRPr/>
          </a:p>
          <a:p>
            <a:pPr>
              <a:lnSpc>
                <a:spcPct val="100000"/>
              </a:lnSpc>
            </a:pPr>
            <a:r>
              <a:rPr lang="en-US" sz="2000">
                <a:latin typeface="Arial"/>
              </a:rPr>
              <a:t>*CLICK NEXT SLIDE*</a:t>
            </a:r>
            <a:endParaRPr/>
          </a:p>
          <a:p>
            <a:pPr>
              <a:lnSpc>
                <a:spcPct val="100000"/>
              </a:lnSpc>
            </a:pPr>
            <a:endParaRPr/>
          </a:p>
        </p:txBody>
      </p:sp>
      <p:sp>
        <p:nvSpPr>
          <p:cNvPr id="855"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6D969F8F-1215-49EA-B86F-BB86FD0053B0}" type="slidenum">
              <a:rPr lang="en-US">
                <a:solidFill>
                  <a:srgbClr val="000000"/>
                </a:solidFill>
                <a:latin typeface="+mn-lt"/>
                <a:ea typeface="+mn-ea"/>
              </a:rPr>
              <a:t>&lt;number&gt;</a:t>
            </a:fld>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6" name="PlaceHolder 1"/>
          <p:cNvSpPr>
            <a:spLocks noGrp="1"/>
          </p:cNvSpPr>
          <p:nvPr>
            <p:ph type="body"/>
          </p:nvPr>
        </p:nvSpPr>
        <p:spPr>
          <a:xfrm>
            <a:off x="685800" y="4400640"/>
            <a:ext cx="5483160" cy="3597120"/>
          </a:xfrm>
          <a:prstGeom prst="rect">
            <a:avLst/>
          </a:prstGeom>
        </p:spPr>
        <p:txBody>
          <a:bodyPr lIns="0" rIns="0" tIns="0" bIns="0"/>
          <a:p>
            <a:pPr>
              <a:lnSpc>
                <a:spcPct val="100000"/>
              </a:lnSpc>
            </a:pPr>
            <a:r>
              <a:rPr lang="en-US" sz="2000">
                <a:latin typeface="Arial"/>
              </a:rPr>
              <a:t>What Git reset hard does is essentially 3 things: it rolls the repository back to the specified commit</a:t>
            </a:r>
            <a:endParaRPr/>
          </a:p>
          <a:p>
            <a:pPr>
              <a:lnSpc>
                <a:spcPct val="100000"/>
              </a:lnSpc>
            </a:pPr>
            <a:r>
              <a:rPr lang="en-US" sz="2000">
                <a:latin typeface="Arial"/>
              </a:rPr>
              <a:t>*CLICK*</a:t>
            </a:r>
            <a:endParaRPr/>
          </a:p>
          <a:p>
            <a:pPr>
              <a:lnSpc>
                <a:spcPct val="100000"/>
              </a:lnSpc>
            </a:pPr>
            <a:r>
              <a:rPr lang="en-US" sz="2000">
                <a:latin typeface="Arial"/>
              </a:rPr>
              <a:t>Brings that state into the staging area</a:t>
            </a:r>
            <a:endParaRPr/>
          </a:p>
          <a:p>
            <a:pPr>
              <a:lnSpc>
                <a:spcPct val="100000"/>
              </a:lnSpc>
            </a:pPr>
            <a:r>
              <a:rPr lang="en-US" sz="2000">
                <a:latin typeface="Arial"/>
              </a:rPr>
              <a:t>*CLICK*</a:t>
            </a:r>
            <a:endParaRPr/>
          </a:p>
          <a:p>
            <a:pPr>
              <a:lnSpc>
                <a:spcPct val="100000"/>
              </a:lnSpc>
            </a:pPr>
            <a:r>
              <a:rPr lang="en-US" sz="2000">
                <a:latin typeface="Arial"/>
              </a:rPr>
              <a:t>And brings that into the working directory.</a:t>
            </a:r>
            <a:endParaRPr/>
          </a:p>
          <a:p>
            <a:pPr>
              <a:lnSpc>
                <a:spcPct val="100000"/>
              </a:lnSpc>
            </a:pPr>
            <a:r>
              <a:rPr lang="en-US" sz="2000">
                <a:latin typeface="Arial"/>
              </a:rPr>
              <a:t>*CLICK</a:t>
            </a:r>
            <a:endParaRPr/>
          </a:p>
          <a:p>
            <a:pPr>
              <a:lnSpc>
                <a:spcPct val="100000"/>
              </a:lnSpc>
            </a:pPr>
            <a:r>
              <a:rPr lang="en-US" sz="2000">
                <a:latin typeface="Arial"/>
              </a:rPr>
              <a:t>What you have now in your working directory is what the specified commit reflects. This means that all changes from the specified commit till now is lost, except for untracked files, those aren’t touched at all.</a:t>
            </a:r>
            <a:endParaRPr/>
          </a:p>
          <a:p>
            <a:pPr>
              <a:lnSpc>
                <a:spcPct val="100000"/>
              </a:lnSpc>
            </a:pPr>
            <a:r>
              <a:rPr lang="en-US" sz="2000">
                <a:latin typeface="Arial"/>
              </a:rPr>
              <a:t>*CLICK NEXT SLIDE*</a:t>
            </a:r>
            <a:endParaRPr/>
          </a:p>
        </p:txBody>
      </p:sp>
      <p:sp>
        <p:nvSpPr>
          <p:cNvPr id="857" name="CustomShape 2"/>
          <p:cNvSpPr/>
          <p:nvPr/>
        </p:nvSpPr>
        <p:spPr>
          <a:xfrm>
            <a:off x="3884760" y="8685360"/>
            <a:ext cx="2968560" cy="455400"/>
          </a:xfrm>
          <a:prstGeom prst="rect">
            <a:avLst/>
          </a:prstGeom>
          <a:noFill/>
          <a:ln>
            <a:noFill/>
          </a:ln>
        </p:spPr>
        <p:txBody>
          <a:bodyPr lIns="90000" rIns="90000" tIns="45000" bIns="45000" anchor="b"/>
          <a:p>
            <a:pPr algn="r">
              <a:lnSpc>
                <a:spcPct val="100000"/>
              </a:lnSpc>
            </a:pPr>
            <a:fld id="{AAD21975-E1A9-4257-AECC-2CE2C62DED6D}" type="slidenum">
              <a:rPr lang="en-US" sz="1200">
                <a:solidFill>
                  <a:srgbClr val="000000"/>
                </a:solidFill>
                <a:latin typeface="+mn-lt"/>
                <a:ea typeface="+mn-ea"/>
              </a:rPr>
              <a:t>&lt;number&gt;</a:t>
            </a:fld>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8" name="PlaceHolder 1"/>
          <p:cNvSpPr>
            <a:spLocks noGrp="1"/>
          </p:cNvSpPr>
          <p:nvPr>
            <p:ph type="body"/>
          </p:nvPr>
        </p:nvSpPr>
        <p:spPr>
          <a:xfrm rot="10800000">
            <a:off x="-11795400" y="-11796120"/>
            <a:ext cx="11796120" cy="11796120"/>
          </a:xfrm>
          <a:prstGeom prst="rect">
            <a:avLst/>
          </a:prstGeom>
        </p:spPr>
        <p:txBody>
          <a:bodyPr lIns="90000" rIns="90000" tIns="45000" bIns="45000"/>
          <a:p>
            <a:pPr>
              <a:lnSpc>
                <a:spcPct val="100000"/>
              </a:lnSpc>
            </a:pPr>
            <a:r>
              <a:rPr lang="en-US" sz="2000">
                <a:latin typeface="Arial"/>
              </a:rPr>
              <a:t>What Git reset hard does is essentially 3 things: it rolls the repository back to the specified commit</a:t>
            </a:r>
            <a:endParaRPr/>
          </a:p>
          <a:p>
            <a:pPr>
              <a:lnSpc>
                <a:spcPct val="100000"/>
              </a:lnSpc>
            </a:pPr>
            <a:r>
              <a:rPr lang="en-US" sz="2000">
                <a:latin typeface="Arial"/>
              </a:rPr>
              <a:t>*CLICK*</a:t>
            </a:r>
            <a:endParaRPr/>
          </a:p>
          <a:p>
            <a:pPr>
              <a:lnSpc>
                <a:spcPct val="100000"/>
              </a:lnSpc>
            </a:pPr>
            <a:r>
              <a:rPr lang="en-US" sz="2000">
                <a:latin typeface="Arial"/>
              </a:rPr>
              <a:t>Brings that state into the staging area</a:t>
            </a:r>
            <a:endParaRPr/>
          </a:p>
          <a:p>
            <a:pPr>
              <a:lnSpc>
                <a:spcPct val="100000"/>
              </a:lnSpc>
            </a:pPr>
            <a:r>
              <a:rPr lang="en-US" sz="2000">
                <a:latin typeface="Arial"/>
              </a:rPr>
              <a:t>*CLICK*</a:t>
            </a:r>
            <a:endParaRPr/>
          </a:p>
          <a:p>
            <a:pPr>
              <a:lnSpc>
                <a:spcPct val="100000"/>
              </a:lnSpc>
            </a:pPr>
            <a:r>
              <a:rPr lang="en-US" sz="2000">
                <a:latin typeface="Arial"/>
              </a:rPr>
              <a:t>And brings that into the working directory. What you have now in your working directory is what the specified commit reflects. This means that all changes from the specified commit till now is lost, except for untracked files, those aren’t touched at all.</a:t>
            </a:r>
            <a:endParaRPr/>
          </a:p>
          <a:p>
            <a:pPr>
              <a:lnSpc>
                <a:spcPct val="100000"/>
              </a:lnSpc>
            </a:pPr>
            <a:r>
              <a:rPr lang="en-US" sz="2000">
                <a:latin typeface="Arial"/>
              </a:rPr>
              <a:t>*CLICK NEXT SLIDE*</a:t>
            </a:r>
            <a:endParaRPr/>
          </a:p>
          <a:p>
            <a:pPr>
              <a:lnSpc>
                <a:spcPct val="100000"/>
              </a:lnSpc>
            </a:pPr>
            <a:endParaRPr/>
          </a:p>
        </p:txBody>
      </p:sp>
      <p:sp>
        <p:nvSpPr>
          <p:cNvPr id="859"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503EBF2C-4625-478A-9271-F95BED33D427}" type="slidenum">
              <a:rPr lang="en-US">
                <a:solidFill>
                  <a:srgbClr val="000000"/>
                </a:solidFill>
                <a:latin typeface="+mn-lt"/>
                <a:ea typeface="+mn-ea"/>
              </a:rPr>
              <a:t>&lt;number&gt;</a:t>
            </a:fld>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0" name="PlaceHolder 1"/>
          <p:cNvSpPr>
            <a:spLocks noGrp="1"/>
          </p:cNvSpPr>
          <p:nvPr>
            <p:ph type="body"/>
          </p:nvPr>
        </p:nvSpPr>
        <p:spPr>
          <a:xfrm>
            <a:off x="685800" y="4400640"/>
            <a:ext cx="5483160" cy="3597120"/>
          </a:xfrm>
          <a:prstGeom prst="rect">
            <a:avLst/>
          </a:prstGeom>
        </p:spPr>
        <p:txBody>
          <a:bodyPr lIns="0" rIns="0" tIns="0" bIns="0"/>
          <a:p>
            <a:pPr>
              <a:lnSpc>
                <a:spcPct val="100000"/>
              </a:lnSpc>
              <a:buFont typeface="Arial"/>
              <a:buChar char="•"/>
            </a:pPr>
            <a:r>
              <a:rPr lang="en-US" sz="2000">
                <a:latin typeface="Arial"/>
              </a:rPr>
              <a:t>Just for your info, here are all the modes compared</a:t>
            </a:r>
            <a:endParaRPr/>
          </a:p>
          <a:p>
            <a:pPr lvl="1">
              <a:lnSpc>
                <a:spcPct val="100000"/>
              </a:lnSpc>
              <a:buFont typeface="Arial"/>
              <a:buChar char="•"/>
            </a:pPr>
            <a:r>
              <a:rPr lang="en-US" sz="2000">
                <a:latin typeface="Arial"/>
              </a:rPr>
              <a:t>Again, not covering soft and mixed</a:t>
            </a:r>
            <a:endParaRPr/>
          </a:p>
          <a:p>
            <a:pPr>
              <a:lnSpc>
                <a:spcPct val="100000"/>
              </a:lnSpc>
              <a:buFont typeface="Arial"/>
              <a:buChar char="•"/>
            </a:pPr>
            <a:r>
              <a:rPr lang="en-US" sz="2000">
                <a:latin typeface="Arial"/>
              </a:rPr>
              <a:t>Questions again?</a:t>
            </a:r>
            <a:endParaRPr/>
          </a:p>
          <a:p>
            <a:pPr>
              <a:lnSpc>
                <a:spcPct val="100000"/>
              </a:lnSpc>
              <a:buFont typeface="Arial"/>
              <a:buChar char="•"/>
            </a:pPr>
            <a:r>
              <a:rPr b="1" lang="en-US" sz="2000">
                <a:latin typeface="Arial"/>
              </a:rPr>
              <a:t>&lt;CLOSE SLIDES&gt;</a:t>
            </a:r>
            <a:endParaRPr/>
          </a:p>
          <a:p>
            <a:pPr>
              <a:lnSpc>
                <a:spcPct val="100000"/>
              </a:lnSpc>
            </a:pPr>
            <a:endParaRPr/>
          </a:p>
          <a:p>
            <a:pPr>
              <a:lnSpc>
                <a:spcPct val="100000"/>
              </a:lnSpc>
            </a:pPr>
            <a:r>
              <a:rPr lang="en-US" sz="2000">
                <a:latin typeface="Arial"/>
              </a:rPr>
              <a:t>This is actually what all the different modes do. Again, we won’t be covering soft and mixed today.</a:t>
            </a:r>
            <a:r>
              <a:rPr b="1" lang="en-US" sz="2000">
                <a:latin typeface="Arial"/>
              </a:rPr>
              <a:t>&lt;CLICK&gt;</a:t>
            </a:r>
            <a:endParaRPr/>
          </a:p>
          <a:p>
            <a:pPr>
              <a:lnSpc>
                <a:spcPct val="100000"/>
              </a:lnSpc>
            </a:pPr>
            <a:endParaRPr/>
          </a:p>
          <a:p>
            <a:pPr>
              <a:lnSpc>
                <a:spcPct val="100000"/>
              </a:lnSpc>
            </a:pPr>
            <a:r>
              <a:rPr lang="en-US" sz="2000">
                <a:latin typeface="Arial"/>
              </a:rPr>
              <a:t>Does anyone have any questions at this point?</a:t>
            </a:r>
            <a:endParaRPr/>
          </a:p>
          <a:p>
            <a:pPr>
              <a:lnSpc>
                <a:spcPct val="100000"/>
              </a:lnSpc>
            </a:pPr>
            <a:endParaRPr/>
          </a:p>
          <a:p>
            <a:pPr>
              <a:lnSpc>
                <a:spcPct val="100000"/>
              </a:lnSpc>
            </a:pPr>
            <a:r>
              <a:rPr lang="en-US" sz="2000">
                <a:latin typeface="Arial"/>
              </a:rPr>
              <a:t>Let’s actually try using it now.</a:t>
            </a:r>
            <a:endParaRPr/>
          </a:p>
          <a:p>
            <a:pPr>
              <a:lnSpc>
                <a:spcPct val="100000"/>
              </a:lnSpc>
            </a:pPr>
            <a:endParaRPr/>
          </a:p>
          <a:p>
            <a:pPr>
              <a:lnSpc>
                <a:spcPct val="100000"/>
              </a:lnSpc>
            </a:pPr>
            <a:r>
              <a:rPr b="1" i="1" lang="en-US" sz="2000">
                <a:latin typeface="Arial"/>
              </a:rPr>
              <a:t>&lt;</a:t>
            </a:r>
            <a:r>
              <a:rPr b="1" lang="en-US" sz="2000">
                <a:latin typeface="Arial"/>
              </a:rPr>
              <a:t>CLOSE SLIDES&gt;</a:t>
            </a:r>
            <a:endParaRPr/>
          </a:p>
        </p:txBody>
      </p:sp>
      <p:sp>
        <p:nvSpPr>
          <p:cNvPr id="861" name="CustomShape 2"/>
          <p:cNvSpPr/>
          <p:nvPr/>
        </p:nvSpPr>
        <p:spPr>
          <a:xfrm>
            <a:off x="3884760" y="8685360"/>
            <a:ext cx="2968560" cy="455400"/>
          </a:xfrm>
          <a:prstGeom prst="rect">
            <a:avLst/>
          </a:prstGeom>
          <a:noFill/>
          <a:ln>
            <a:noFill/>
          </a:ln>
        </p:spPr>
        <p:txBody>
          <a:bodyPr lIns="90000" rIns="90000" tIns="45000" bIns="45000" anchor="b"/>
          <a:p>
            <a:pPr algn="r">
              <a:lnSpc>
                <a:spcPct val="100000"/>
              </a:lnSpc>
            </a:pPr>
            <a:fld id="{7534A061-2C2D-4F34-B703-DF40DA7C8571}" type="slidenum">
              <a:rPr lang="en-US" sz="1200">
                <a:solidFill>
                  <a:srgbClr val="000000"/>
                </a:solidFill>
                <a:latin typeface="+mn-lt"/>
                <a:ea typeface="+mn-ea"/>
              </a:rPr>
              <a:t>&lt;number&gt;</a:t>
            </a:fld>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2" name="PlaceHolder 1"/>
          <p:cNvSpPr>
            <a:spLocks noGrp="1"/>
          </p:cNvSpPr>
          <p:nvPr>
            <p:ph type="body"/>
          </p:nvPr>
        </p:nvSpPr>
        <p:spPr>
          <a:xfrm rot="10800000">
            <a:off x="-11795400" y="-11796120"/>
            <a:ext cx="11796120" cy="11796120"/>
          </a:xfrm>
          <a:prstGeom prst="rect">
            <a:avLst/>
          </a:prstGeom>
        </p:spPr>
        <p:txBody>
          <a:bodyPr lIns="90000" rIns="90000" tIns="45000" bIns="45000"/>
          <a:p>
            <a:pPr>
              <a:lnSpc>
                <a:spcPct val="100000"/>
              </a:lnSpc>
            </a:pPr>
            <a:r>
              <a:rPr lang="en-US" sz="2000">
                <a:latin typeface="Arial"/>
              </a:rPr>
              <a:t>This is the final main idea we are talking about today. We will be looking at how Git works in teams. This is just a pretty quick introduction, you would probably want to explore more on your own.</a:t>
            </a:r>
            <a:endParaRPr/>
          </a:p>
          <a:p>
            <a:pPr>
              <a:lnSpc>
                <a:spcPct val="100000"/>
              </a:lnSpc>
            </a:pPr>
            <a:r>
              <a:rPr lang="en-US" sz="2000">
                <a:latin typeface="Arial"/>
              </a:rPr>
              <a:t>*CLICK NEXT SLIDE*</a:t>
            </a:r>
            <a:endParaRPr/>
          </a:p>
        </p:txBody>
      </p:sp>
      <p:sp>
        <p:nvSpPr>
          <p:cNvPr id="863"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4EABAE3C-F0E8-4F30-B429-A7DC9E97E2AB}" type="slidenum">
              <a:rPr lang="en-US">
                <a:solidFill>
                  <a:srgbClr val="000000"/>
                </a:solidFill>
                <a:latin typeface="+mn-lt"/>
                <a:ea typeface="+mn-ea"/>
              </a:rPr>
              <a:t>&lt;number&gt;</a:t>
            </a:fld>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4" name="PlaceHolder 1"/>
          <p:cNvSpPr>
            <a:spLocks noGrp="1"/>
          </p:cNvSpPr>
          <p:nvPr>
            <p:ph type="body"/>
          </p:nvPr>
        </p:nvSpPr>
        <p:spPr>
          <a:xfrm>
            <a:off x="685800" y="4400640"/>
            <a:ext cx="5483160" cy="3597120"/>
          </a:xfrm>
          <a:prstGeom prst="rect">
            <a:avLst/>
          </a:prstGeom>
        </p:spPr>
        <p:txBody>
          <a:bodyPr lIns="0" rIns="0" tIns="0" bIns="0"/>
          <a:p>
            <a:pPr>
              <a:lnSpc>
                <a:spcPct val="100000"/>
              </a:lnSpc>
            </a:pPr>
            <a:r>
              <a:rPr lang="en-US" sz="2000">
                <a:latin typeface="Arial"/>
              </a:rPr>
              <a:t>So far the situation has been like this: you and a repository on your computer, we call this</a:t>
            </a:r>
            <a:endParaRPr/>
          </a:p>
          <a:p>
            <a:pPr>
              <a:lnSpc>
                <a:spcPct val="100000"/>
              </a:lnSpc>
            </a:pPr>
            <a:r>
              <a:rPr lang="en-US" sz="2000">
                <a:latin typeface="Arial"/>
              </a:rPr>
              <a:t>*CLICK*</a:t>
            </a:r>
            <a:endParaRPr/>
          </a:p>
          <a:p>
            <a:pPr>
              <a:lnSpc>
                <a:spcPct val="100000"/>
              </a:lnSpc>
            </a:pPr>
            <a:r>
              <a:rPr lang="en-US" sz="2000">
                <a:latin typeface="Arial"/>
              </a:rPr>
              <a:t>a local repository. When you are working in a team</a:t>
            </a:r>
            <a:endParaRPr/>
          </a:p>
          <a:p>
            <a:pPr>
              <a:lnSpc>
                <a:spcPct val="100000"/>
              </a:lnSpc>
            </a:pPr>
            <a:r>
              <a:rPr lang="en-US" sz="2000">
                <a:latin typeface="Arial"/>
              </a:rPr>
              <a:t>*CLICK NEXT SLIDE*</a:t>
            </a:r>
            <a:endParaRPr/>
          </a:p>
        </p:txBody>
      </p:sp>
      <p:sp>
        <p:nvSpPr>
          <p:cNvPr id="865" name="CustomShape 2"/>
          <p:cNvSpPr/>
          <p:nvPr/>
        </p:nvSpPr>
        <p:spPr>
          <a:xfrm>
            <a:off x="3884760" y="8685360"/>
            <a:ext cx="2968560" cy="455400"/>
          </a:xfrm>
          <a:prstGeom prst="rect">
            <a:avLst/>
          </a:prstGeom>
          <a:noFill/>
          <a:ln>
            <a:noFill/>
          </a:ln>
        </p:spPr>
        <p:txBody>
          <a:bodyPr lIns="90000" rIns="90000" tIns="45000" bIns="45000" anchor="b"/>
          <a:p>
            <a:pPr algn="r">
              <a:lnSpc>
                <a:spcPct val="100000"/>
              </a:lnSpc>
            </a:pPr>
            <a:fld id="{85A9AD90-AE8F-4DC8-AF25-C5925A87A188}" type="slidenum">
              <a:rPr lang="en-US" sz="1200">
                <a:solidFill>
                  <a:srgbClr val="000000"/>
                </a:solidFill>
                <a:latin typeface="+mn-lt"/>
                <a:ea typeface="+mn-ea"/>
              </a:rPr>
              <a:t>&lt;number&gt;</a:t>
            </a:fld>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6" name="PlaceHolder 1"/>
          <p:cNvSpPr>
            <a:spLocks noGrp="1"/>
          </p:cNvSpPr>
          <p:nvPr>
            <p:ph type="body"/>
          </p:nvPr>
        </p:nvSpPr>
        <p:spPr>
          <a:xfrm>
            <a:off x="685800" y="4400640"/>
            <a:ext cx="5483160" cy="3597120"/>
          </a:xfrm>
          <a:prstGeom prst="rect">
            <a:avLst/>
          </a:prstGeom>
        </p:spPr>
        <p:txBody>
          <a:bodyPr lIns="0" rIns="0" tIns="0" bIns="0"/>
          <a:p>
            <a:pPr>
              <a:lnSpc>
                <a:spcPct val="100000"/>
              </a:lnSpc>
            </a:pPr>
            <a:r>
              <a:rPr lang="en-US" sz="2000">
                <a:latin typeface="Arial"/>
              </a:rPr>
              <a:t>Each of you have your own local repository, and somewhere out there,</a:t>
            </a:r>
            <a:endParaRPr/>
          </a:p>
          <a:p>
            <a:pPr>
              <a:lnSpc>
                <a:spcPct val="100000"/>
              </a:lnSpc>
            </a:pPr>
            <a:r>
              <a:rPr lang="en-US" sz="2000">
                <a:latin typeface="Arial"/>
              </a:rPr>
              <a:t>*CLICK*</a:t>
            </a:r>
            <a:endParaRPr/>
          </a:p>
          <a:p>
            <a:pPr>
              <a:lnSpc>
                <a:spcPct val="100000"/>
              </a:lnSpc>
            </a:pPr>
            <a:r>
              <a:rPr lang="en-US" sz="2000">
                <a:latin typeface="Arial"/>
              </a:rPr>
              <a:t>you have a remote repository you sync with. To use Git with others, you need to find a host for this remote repository. More on that later.</a:t>
            </a:r>
            <a:endParaRPr/>
          </a:p>
          <a:p>
            <a:pPr>
              <a:lnSpc>
                <a:spcPct val="100000"/>
              </a:lnSpc>
            </a:pPr>
            <a:r>
              <a:rPr lang="en-US" sz="2000">
                <a:latin typeface="Arial"/>
              </a:rPr>
              <a:t>*CLICK NEXT SLIDE*</a:t>
            </a:r>
            <a:endParaRPr/>
          </a:p>
        </p:txBody>
      </p:sp>
      <p:sp>
        <p:nvSpPr>
          <p:cNvPr id="867" name="CustomShape 2"/>
          <p:cNvSpPr/>
          <p:nvPr/>
        </p:nvSpPr>
        <p:spPr>
          <a:xfrm>
            <a:off x="3884760" y="8685360"/>
            <a:ext cx="2968560" cy="455400"/>
          </a:xfrm>
          <a:prstGeom prst="rect">
            <a:avLst/>
          </a:prstGeom>
          <a:noFill/>
          <a:ln>
            <a:noFill/>
          </a:ln>
        </p:spPr>
        <p:txBody>
          <a:bodyPr lIns="90000" rIns="90000" tIns="45000" bIns="45000" anchor="b"/>
          <a:p>
            <a:pPr algn="r">
              <a:lnSpc>
                <a:spcPct val="100000"/>
              </a:lnSpc>
            </a:pPr>
            <a:fld id="{AFC8DB04-B0A0-4976-A73A-CF9EE7EB1B92}" type="slidenum">
              <a:rPr lang="en-US" sz="1200">
                <a:solidFill>
                  <a:srgbClr val="000000"/>
                </a:solidFill>
                <a:latin typeface="+mn-lt"/>
                <a:ea typeface="+mn-ea"/>
              </a:rPr>
              <a:t>&lt;number&gt;</a:t>
            </a:fld>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8" name="PlaceHolder 1"/>
          <p:cNvSpPr>
            <a:spLocks noGrp="1"/>
          </p:cNvSpPr>
          <p:nvPr>
            <p:ph type="body"/>
          </p:nvPr>
        </p:nvSpPr>
        <p:spPr>
          <a:xfrm rot="10800000">
            <a:off x="-11795400" y="-11796120"/>
            <a:ext cx="11796120" cy="11796120"/>
          </a:xfrm>
          <a:prstGeom prst="rect">
            <a:avLst/>
          </a:prstGeom>
        </p:spPr>
        <p:txBody>
          <a:bodyPr lIns="90000" rIns="90000" tIns="45000" bIns="45000"/>
          <a:p>
            <a:r>
              <a:rPr lang="en-US" sz="2000">
                <a:latin typeface="Arial"/>
              </a:rPr>
              <a:t>So today we covered 4 main ideas, backups, multiverse, time travel, and collaboration. It’s quite a lot of content, and you probably can’t remember all of it. The most important thing is to practise; keep using Git on all your projects and soon you will be able to master it. That’s the end of this workshop, thank you for coming down today. Don’t forget we have a workshop on Express, a JavaScript web framework, next week, so do sign up for that if you are interested in learning how to build a web application!</a:t>
            </a:r>
            <a:endParaRPr/>
          </a:p>
        </p:txBody>
      </p:sp>
      <p:sp>
        <p:nvSpPr>
          <p:cNvPr id="869"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75FFC830-72ED-4989-8FF6-047E05C5E89A}" type="slidenum">
              <a:rPr lang="en-US">
                <a:solidFill>
                  <a:srgbClr val="000000"/>
                </a:solidFill>
                <a:latin typeface="+mn-lt"/>
                <a:ea typeface="+mn-ea"/>
              </a:rPr>
              <a:t>&lt;number&gt;</a:t>
            </a:fld>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0" name="PlaceHolder 1"/>
          <p:cNvSpPr>
            <a:spLocks noGrp="1"/>
          </p:cNvSpPr>
          <p:nvPr>
            <p:ph type="body"/>
          </p:nvPr>
        </p:nvSpPr>
        <p:spPr>
          <a:xfrm rot="10800000">
            <a:off x="-11795400" y="-11796120"/>
            <a:ext cx="11796120" cy="11796120"/>
          </a:xfrm>
          <a:prstGeom prst="rect">
            <a:avLst/>
          </a:prstGeom>
        </p:spPr>
        <p:txBody>
          <a:bodyPr lIns="90000" rIns="90000" tIns="45000" bIns="45000"/>
          <a:p>
            <a:endParaRPr/>
          </a:p>
        </p:txBody>
      </p:sp>
      <p:sp>
        <p:nvSpPr>
          <p:cNvPr id="871"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E43F2DF6-BC77-4BEB-B601-091C04CE8C91}" type="slidenum">
              <a:rPr lang="en-US">
                <a:solidFill>
                  <a:srgbClr val="000000"/>
                </a:solidFill>
                <a:latin typeface="+mn-lt"/>
                <a:ea typeface="+mn-ea"/>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4" name="PlaceHolder 1"/>
          <p:cNvSpPr>
            <a:spLocks noGrp="1"/>
          </p:cNvSpPr>
          <p:nvPr>
            <p:ph type="body"/>
          </p:nvPr>
        </p:nvSpPr>
        <p:spPr>
          <a:xfrm rot="10800000">
            <a:off x="-11795400" y="-11796120"/>
            <a:ext cx="11796120" cy="11796120"/>
          </a:xfrm>
          <a:prstGeom prst="rect">
            <a:avLst/>
          </a:prstGeom>
        </p:spPr>
        <p:txBody>
          <a:bodyPr lIns="90000" rIns="90000" tIns="45000" bIns="45000"/>
          <a:p>
            <a:r>
              <a:rPr lang="en-US" sz="2000">
                <a:latin typeface="Arial"/>
              </a:rPr>
              <a:t>We need to set some configurations, so fire up Terminal. On Windows, do this, on Mac, do that, on Linux, your on your own.</a:t>
            </a:r>
            <a:endParaRPr/>
          </a:p>
          <a:p>
            <a:r>
              <a:rPr lang="en-US" sz="2000">
                <a:latin typeface="Arial"/>
              </a:rPr>
              <a:t>*CLICK NEXT SLIDE*</a:t>
            </a:r>
            <a:endParaRPr/>
          </a:p>
        </p:txBody>
      </p:sp>
      <p:sp>
        <p:nvSpPr>
          <p:cNvPr id="805"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CD73ED32-F5C5-40F0-9775-3603487FF5DC}" type="slidenum">
              <a:rPr lang="en-US">
                <a:solidFill>
                  <a:srgbClr val="000000"/>
                </a:solidFill>
                <a:latin typeface="+mn-lt"/>
                <a:ea typeface="+mn-ea"/>
              </a:rPr>
              <a:t>&lt;number&gt;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6" name="PlaceHolder 1"/>
          <p:cNvSpPr>
            <a:spLocks noGrp="1"/>
          </p:cNvSpPr>
          <p:nvPr>
            <p:ph type="body"/>
          </p:nvPr>
        </p:nvSpPr>
        <p:spPr>
          <a:xfrm>
            <a:off x="685800" y="4400640"/>
            <a:ext cx="5483160" cy="3597120"/>
          </a:xfrm>
          <a:prstGeom prst="rect">
            <a:avLst/>
          </a:prstGeom>
        </p:spPr>
        <p:txBody>
          <a:bodyPr lIns="0" rIns="0" tIns="0" bIns="0"/>
          <a:p>
            <a:r>
              <a:rPr lang="en-US" sz="2000">
                <a:latin typeface="Arial"/>
              </a:rPr>
              <a:t>Git needs to know whose code it is looking after, so these steps help you identify yourself. And for Mac users, an extra step brings colours into your life.</a:t>
            </a:r>
            <a:endParaRPr/>
          </a:p>
          <a:p>
            <a:r>
              <a:rPr lang="en-US" sz="2000">
                <a:latin typeface="Arial"/>
              </a:rPr>
              <a:t>*CLICK NEXT SLIDE*</a:t>
            </a:r>
            <a:endParaRPr/>
          </a:p>
        </p:txBody>
      </p:sp>
      <p:sp>
        <p:nvSpPr>
          <p:cNvPr id="807" name="CustomShape 2"/>
          <p:cNvSpPr/>
          <p:nvPr/>
        </p:nvSpPr>
        <p:spPr>
          <a:xfrm>
            <a:off x="3884760" y="8685360"/>
            <a:ext cx="2968560" cy="455400"/>
          </a:xfrm>
          <a:prstGeom prst="rect">
            <a:avLst/>
          </a:prstGeom>
          <a:noFill/>
          <a:ln>
            <a:noFill/>
          </a:ln>
        </p:spPr>
        <p:txBody>
          <a:bodyPr lIns="90000" rIns="90000" tIns="45000" bIns="45000" anchor="b"/>
          <a:p>
            <a:pPr algn="r">
              <a:lnSpc>
                <a:spcPct val="100000"/>
              </a:lnSpc>
            </a:pPr>
            <a:fld id="{B6B0E80A-3F02-4211-9DB8-79EF8551D29E}" type="slidenum">
              <a:rPr lang="en-US" sz="1200">
                <a:solidFill>
                  <a:srgbClr val="000000"/>
                </a:solidFill>
                <a:latin typeface="+mn-lt"/>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8" name="PlaceHolder 1"/>
          <p:cNvSpPr>
            <a:spLocks noGrp="1"/>
          </p:cNvSpPr>
          <p:nvPr>
            <p:ph type="body"/>
          </p:nvPr>
        </p:nvSpPr>
        <p:spPr>
          <a:xfrm>
            <a:off x="685800" y="4400640"/>
            <a:ext cx="5483160" cy="3597120"/>
          </a:xfrm>
          <a:prstGeom prst="rect">
            <a:avLst/>
          </a:prstGeom>
        </p:spPr>
        <p:txBody>
          <a:bodyPr lIns="0" rIns="0" tIns="0" bIns="0"/>
          <a:p>
            <a:pPr>
              <a:lnSpc>
                <a:spcPct val="100000"/>
              </a:lnSpc>
            </a:pPr>
            <a:r>
              <a:rPr lang="en-US" sz="2000">
                <a:latin typeface="Arial"/>
              </a:rPr>
              <a:t>This last step is for Mac and Linux users. Follow the above steps to tell Git your preferred editor, unless you like using Vim, if you know what Vim is.</a:t>
            </a:r>
            <a:endParaRPr/>
          </a:p>
          <a:p>
            <a:pPr>
              <a:lnSpc>
                <a:spcPct val="100000"/>
              </a:lnSpc>
            </a:pPr>
            <a:r>
              <a:rPr lang="en-US" sz="2000">
                <a:latin typeface="Arial"/>
              </a:rPr>
              <a:t>*CLICK NEXT SLIDE*</a:t>
            </a:r>
            <a:endParaRPr/>
          </a:p>
        </p:txBody>
      </p:sp>
      <p:sp>
        <p:nvSpPr>
          <p:cNvPr id="809" name="CustomShape 2"/>
          <p:cNvSpPr/>
          <p:nvPr/>
        </p:nvSpPr>
        <p:spPr>
          <a:xfrm>
            <a:off x="3884760" y="8685360"/>
            <a:ext cx="2968560" cy="455400"/>
          </a:xfrm>
          <a:prstGeom prst="rect">
            <a:avLst/>
          </a:prstGeom>
          <a:noFill/>
          <a:ln>
            <a:noFill/>
          </a:ln>
        </p:spPr>
        <p:txBody>
          <a:bodyPr lIns="90000" rIns="90000" tIns="45000" bIns="45000" anchor="b"/>
          <a:p>
            <a:pPr algn="r">
              <a:lnSpc>
                <a:spcPct val="100000"/>
              </a:lnSpc>
            </a:pPr>
            <a:fld id="{8072B3A8-2674-45A4-940B-D90B4B5AAD60}" type="slidenum">
              <a:rPr lang="en-US" sz="1200">
                <a:solidFill>
                  <a:srgbClr val="000000"/>
                </a:solidFill>
                <a:latin typeface="+mn-lt"/>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0" name="PlaceHolder 1"/>
          <p:cNvSpPr>
            <a:spLocks noGrp="1"/>
          </p:cNvSpPr>
          <p:nvPr>
            <p:ph type="body"/>
          </p:nvPr>
        </p:nvSpPr>
        <p:spPr>
          <a:xfrm rot="10800000">
            <a:off x="-11795400" y="-11796120"/>
            <a:ext cx="11796120" cy="11796120"/>
          </a:xfrm>
          <a:prstGeom prst="rect">
            <a:avLst/>
          </a:prstGeom>
        </p:spPr>
        <p:txBody>
          <a:bodyPr lIns="90000" rIns="90000" tIns="45000" bIns="45000"/>
          <a:p>
            <a:pPr>
              <a:lnSpc>
                <a:spcPct val="100000"/>
              </a:lnSpc>
            </a:pPr>
            <a:r>
              <a:rPr lang="en-US" sz="1200">
                <a:solidFill>
                  <a:srgbClr val="000000"/>
                </a:solidFill>
                <a:latin typeface="+mn-lt"/>
                <a:ea typeface="+mn-ea"/>
              </a:rPr>
              <a:t>We will be calling command line our home for today. The CLI has many advantages over a GUI: it is simpler, faster, more powerful, and consistent regardless the Operating Systems Git is installed on.</a:t>
            </a:r>
            <a:endParaRPr/>
          </a:p>
          <a:p>
            <a:pPr>
              <a:lnSpc>
                <a:spcPct val="100000"/>
              </a:lnSpc>
            </a:pPr>
            <a:r>
              <a:rPr lang="en-US" sz="1200">
                <a:solidFill>
                  <a:srgbClr val="000000"/>
                </a:solidFill>
                <a:latin typeface="+mn-lt"/>
                <a:ea typeface="+mn-ea"/>
              </a:rPr>
              <a:t>*CLOSE SLIDES*</a:t>
            </a:r>
            <a:endParaRPr/>
          </a:p>
          <a:p>
            <a:pPr>
              <a:lnSpc>
                <a:spcPct val="100000"/>
              </a:lnSpc>
            </a:pPr>
            <a:r>
              <a:rPr lang="en-US" sz="1200">
                <a:solidFill>
                  <a:srgbClr val="000000"/>
                </a:solidFill>
                <a:latin typeface="+mn-lt"/>
                <a:ea typeface="+mn-ea"/>
              </a:rPr>
              <a:t>*CLICK NEXT SLIDE*</a:t>
            </a:r>
            <a:endParaRPr/>
          </a:p>
        </p:txBody>
      </p:sp>
      <p:sp>
        <p:nvSpPr>
          <p:cNvPr id="811"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C250D1CC-655A-43B1-A0AB-0BC845850E15}" type="slidenum">
              <a:rPr lang="en-US">
                <a:solidFill>
                  <a:srgbClr val="000000"/>
                </a:solidFill>
                <a:latin typeface="+mn-lt"/>
                <a:ea typeface="+mn-ea"/>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2" name="PlaceHolder 1"/>
          <p:cNvSpPr>
            <a:spLocks noGrp="1"/>
          </p:cNvSpPr>
          <p:nvPr>
            <p:ph type="body"/>
          </p:nvPr>
        </p:nvSpPr>
        <p:spPr>
          <a:xfrm rot="10800000">
            <a:off x="-11795400" y="-11796120"/>
            <a:ext cx="11796120" cy="11796120"/>
          </a:xfrm>
          <a:prstGeom prst="rect">
            <a:avLst/>
          </a:prstGeom>
        </p:spPr>
        <p:txBody>
          <a:bodyPr lIns="90000" rIns="90000" tIns="45000" bIns="45000"/>
          <a:p>
            <a:r>
              <a:rPr lang="en-US" sz="2000">
                <a:latin typeface="Arial"/>
              </a:rPr>
              <a:t>The 3 boxes are the</a:t>
            </a:r>
            <a:endParaRPr/>
          </a:p>
          <a:p>
            <a:r>
              <a:rPr lang="en-US" sz="2000">
                <a:latin typeface="Arial"/>
              </a:rPr>
              <a:t>*CLICK NEXT SLIDE*</a:t>
            </a:r>
            <a:endParaRPr/>
          </a:p>
        </p:txBody>
      </p:sp>
      <p:sp>
        <p:nvSpPr>
          <p:cNvPr id="813" name="CustomShape 2"/>
          <p:cNvSpPr/>
          <p:nvPr/>
        </p:nvSpPr>
        <p:spPr>
          <a:xfrm rot="10800000">
            <a:off x="-11795400" y="-11796120"/>
            <a:ext cx="11796120" cy="11796120"/>
          </a:xfrm>
          <a:prstGeom prst="rect">
            <a:avLst/>
          </a:prstGeom>
          <a:noFill/>
          <a:ln>
            <a:noFill/>
          </a:ln>
        </p:spPr>
        <p:txBody>
          <a:bodyPr lIns="90000" rIns="90000" tIns="45000" bIns="45000"/>
          <a:p>
            <a:pPr algn="r">
              <a:lnSpc>
                <a:spcPct val="100000"/>
              </a:lnSpc>
            </a:pPr>
            <a:fld id="{0C344EFA-4D50-41BA-BC82-10F9B1AC915C}" type="slidenum">
              <a:rPr lang="en-US">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png"/><Relationship Id="rId3" Type="http://schemas.openxmlformats.org/officeDocument/2006/relationships/image" Target="../media/image27.png"/>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9.png"/><Relationship Id="rId3" Type="http://schemas.openxmlformats.org/officeDocument/2006/relationships/image" Target="../media/image30.png"/>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2.png"/><Relationship Id="rId3" Type="http://schemas.openxmlformats.org/officeDocument/2006/relationships/image" Target="../media/image33.png"/>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15.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openxmlformats.org/officeDocument/2006/relationships/image" Target="../media/image18.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21.png"/>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 Id="rId3" Type="http://schemas.openxmlformats.org/officeDocument/2006/relationships/image" Target="../media/image24.png"/>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1"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32"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46"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347"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34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349"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51"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52"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353"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55"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356"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57"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5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6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61"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63"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364"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66"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6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68"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369"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71"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372"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373" name="" descr=""/>
          <p:cNvPicPr/>
          <p:nvPr/>
        </p:nvPicPr>
        <p:blipFill>
          <a:blip r:embed="rId2"/>
          <a:stretch>
            <a:fillRect/>
          </a:stretch>
        </p:blipFill>
        <p:spPr>
          <a:xfrm>
            <a:off x="3603240" y="1604520"/>
            <a:ext cx="4984200" cy="3977280"/>
          </a:xfrm>
          <a:prstGeom prst="rect">
            <a:avLst/>
          </a:prstGeom>
          <a:ln>
            <a:noFill/>
          </a:ln>
        </p:spPr>
      </p:pic>
      <p:pic>
        <p:nvPicPr>
          <p:cNvPr id="374" name="" descr=""/>
          <p:cNvPicPr/>
          <p:nvPr/>
        </p:nvPicPr>
        <p:blipFill>
          <a:blip r:embed="rId3"/>
          <a:stretch>
            <a:fillRect/>
          </a:stretch>
        </p:blipFill>
        <p:spPr>
          <a:xfrm>
            <a:off x="3603240" y="1604520"/>
            <a:ext cx="4984200" cy="3977280"/>
          </a:xfrm>
          <a:prstGeom prst="rect">
            <a:avLst/>
          </a:prstGeom>
          <a:ln>
            <a:noFill/>
          </a:ln>
        </p:spPr>
      </p:pic>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5"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6"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37"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87"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89"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39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91"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392"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39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394"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96"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97"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398"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400"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401"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402"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40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405"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406"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408"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409"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411"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412"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413"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414"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40"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41" name="" descr=""/>
          <p:cNvPicPr/>
          <p:nvPr/>
        </p:nvPicPr>
        <p:blipFill>
          <a:blip r:embed="rId2"/>
          <a:stretch>
            <a:fillRect/>
          </a:stretch>
        </p:blipFill>
        <p:spPr>
          <a:xfrm>
            <a:off x="3603240" y="1604520"/>
            <a:ext cx="4984200" cy="3977280"/>
          </a:xfrm>
          <a:prstGeom prst="rect">
            <a:avLst/>
          </a:prstGeom>
          <a:ln>
            <a:noFill/>
          </a:ln>
        </p:spPr>
      </p:pic>
      <p:pic>
        <p:nvPicPr>
          <p:cNvPr id="42" name="" descr=""/>
          <p:cNvPicPr/>
          <p:nvPr/>
        </p:nvPicPr>
        <p:blipFill>
          <a:blip r:embed="rId3"/>
          <a:stretch>
            <a:fillRect/>
          </a:stretch>
        </p:blipFill>
        <p:spPr>
          <a:xfrm>
            <a:off x="3603240" y="1604520"/>
            <a:ext cx="4984200" cy="3977280"/>
          </a:xfrm>
          <a:prstGeom prst="rect">
            <a:avLst/>
          </a:prstGeom>
          <a:ln>
            <a:noFill/>
          </a:ln>
        </p:spPr>
      </p:pic>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416"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417"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418" name="" descr=""/>
          <p:cNvPicPr/>
          <p:nvPr/>
        </p:nvPicPr>
        <p:blipFill>
          <a:blip r:embed="rId2"/>
          <a:stretch>
            <a:fillRect/>
          </a:stretch>
        </p:blipFill>
        <p:spPr>
          <a:xfrm>
            <a:off x="3603240" y="1604520"/>
            <a:ext cx="4984200" cy="3977280"/>
          </a:xfrm>
          <a:prstGeom prst="rect">
            <a:avLst/>
          </a:prstGeom>
          <a:ln>
            <a:noFill/>
          </a:ln>
        </p:spPr>
      </p:pic>
      <p:pic>
        <p:nvPicPr>
          <p:cNvPr id="419" name="" descr=""/>
          <p:cNvPicPr/>
          <p:nvPr/>
        </p:nvPicPr>
        <p:blipFill>
          <a:blip r:embed="rId3"/>
          <a:stretch>
            <a:fillRect/>
          </a:stretch>
        </p:blipFill>
        <p:spPr>
          <a:xfrm>
            <a:off x="3603240" y="1604520"/>
            <a:ext cx="4984200" cy="3977280"/>
          </a:xfrm>
          <a:prstGeom prst="rect">
            <a:avLst/>
          </a:prstGeom>
          <a:ln>
            <a:noFill/>
          </a:ln>
        </p:spPr>
      </p:pic>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2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429"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431"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433"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434"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3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36"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43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439"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440"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442"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44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444"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446"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44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448"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450"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451"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453"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454"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455"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456"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458"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459"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460" name="" descr=""/>
          <p:cNvPicPr/>
          <p:nvPr/>
        </p:nvPicPr>
        <p:blipFill>
          <a:blip r:embed="rId2"/>
          <a:stretch>
            <a:fillRect/>
          </a:stretch>
        </p:blipFill>
        <p:spPr>
          <a:xfrm>
            <a:off x="3603240" y="1604520"/>
            <a:ext cx="4984200" cy="3977280"/>
          </a:xfrm>
          <a:prstGeom prst="rect">
            <a:avLst/>
          </a:prstGeom>
          <a:ln>
            <a:noFill/>
          </a:ln>
        </p:spPr>
      </p:pic>
      <p:pic>
        <p:nvPicPr>
          <p:cNvPr id="461" name="" descr=""/>
          <p:cNvPicPr/>
          <p:nvPr/>
        </p:nvPicPr>
        <p:blipFill>
          <a:blip r:embed="rId3"/>
          <a:stretch>
            <a:fillRect/>
          </a:stretch>
        </p:blipFill>
        <p:spPr>
          <a:xfrm>
            <a:off x="3603240" y="1604520"/>
            <a:ext cx="4984200" cy="3977280"/>
          </a:xfrm>
          <a:prstGeom prst="rect">
            <a:avLst/>
          </a:prstGeom>
          <a:ln>
            <a:noFill/>
          </a:ln>
        </p:spPr>
      </p:pic>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52"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54"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56"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61"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62"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63"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0"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65"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67"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6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7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71"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73"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74"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76"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7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78"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79"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82"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83" name="" descr=""/>
          <p:cNvPicPr/>
          <p:nvPr/>
        </p:nvPicPr>
        <p:blipFill>
          <a:blip r:embed="rId2"/>
          <a:stretch>
            <a:fillRect/>
          </a:stretch>
        </p:blipFill>
        <p:spPr>
          <a:xfrm>
            <a:off x="3603240" y="1604520"/>
            <a:ext cx="4984200" cy="3977280"/>
          </a:xfrm>
          <a:prstGeom prst="rect">
            <a:avLst/>
          </a:prstGeom>
          <a:ln>
            <a:noFill/>
          </a:ln>
        </p:spPr>
      </p:pic>
      <p:pic>
        <p:nvPicPr>
          <p:cNvPr id="84" name="" descr=""/>
          <p:cNvPicPr/>
          <p:nvPr/>
        </p:nvPicPr>
        <p:blipFill>
          <a:blip r:embed="rId3"/>
          <a:stretch>
            <a:fillRect/>
          </a:stretch>
        </p:blipFill>
        <p:spPr>
          <a:xfrm>
            <a:off x="3603240" y="1604520"/>
            <a:ext cx="498420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92"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94"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96"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97"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2"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01"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02"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03"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05"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07"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0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1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11"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13"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14"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16"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1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18"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19"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21"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22"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23" name="" descr=""/>
          <p:cNvPicPr/>
          <p:nvPr/>
        </p:nvPicPr>
        <p:blipFill>
          <a:blip r:embed="rId2"/>
          <a:stretch>
            <a:fillRect/>
          </a:stretch>
        </p:blipFill>
        <p:spPr>
          <a:xfrm>
            <a:off x="3603240" y="1604520"/>
            <a:ext cx="4984200" cy="3977280"/>
          </a:xfrm>
          <a:prstGeom prst="rect">
            <a:avLst/>
          </a:prstGeom>
          <a:ln>
            <a:noFill/>
          </a:ln>
        </p:spPr>
      </p:pic>
      <p:pic>
        <p:nvPicPr>
          <p:cNvPr id="124" name="" descr=""/>
          <p:cNvPicPr/>
          <p:nvPr/>
        </p:nvPicPr>
        <p:blipFill>
          <a:blip r:embed="rId3"/>
          <a:stretch>
            <a:fillRect/>
          </a:stretch>
        </p:blipFill>
        <p:spPr>
          <a:xfrm>
            <a:off x="3603240" y="1604520"/>
            <a:ext cx="498420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33"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35"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4"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5"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37"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38"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4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43"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44"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46"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4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48"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5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51"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52"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54"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55"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57"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58"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59"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60"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62"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63"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64" name="" descr=""/>
          <p:cNvPicPr/>
          <p:nvPr/>
        </p:nvPicPr>
        <p:blipFill>
          <a:blip r:embed="rId2"/>
          <a:stretch>
            <a:fillRect/>
          </a:stretch>
        </p:blipFill>
        <p:spPr>
          <a:xfrm>
            <a:off x="3603240" y="1604520"/>
            <a:ext cx="4984200" cy="3977280"/>
          </a:xfrm>
          <a:prstGeom prst="rect">
            <a:avLst/>
          </a:prstGeom>
          <a:ln>
            <a:noFill/>
          </a:ln>
        </p:spPr>
      </p:pic>
      <p:pic>
        <p:nvPicPr>
          <p:cNvPr id="165" name="" descr=""/>
          <p:cNvPicPr/>
          <p:nvPr/>
        </p:nvPicPr>
        <p:blipFill>
          <a:blip r:embed="rId3"/>
          <a:stretch>
            <a:fillRect/>
          </a:stretch>
        </p:blipFill>
        <p:spPr>
          <a:xfrm>
            <a:off x="3603240" y="1604520"/>
            <a:ext cx="4984200" cy="39772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75"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77"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7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80"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82"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8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85"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86"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88"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8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90"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9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9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94"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96"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97"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9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0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01"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202"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04"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205"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206" name="" descr=""/>
          <p:cNvPicPr/>
          <p:nvPr/>
        </p:nvPicPr>
        <p:blipFill>
          <a:blip r:embed="rId2"/>
          <a:stretch>
            <a:fillRect/>
          </a:stretch>
        </p:blipFill>
        <p:spPr>
          <a:xfrm>
            <a:off x="3603240" y="1604520"/>
            <a:ext cx="4984200" cy="3977280"/>
          </a:xfrm>
          <a:prstGeom prst="rect">
            <a:avLst/>
          </a:prstGeom>
          <a:ln>
            <a:noFill/>
          </a:ln>
        </p:spPr>
      </p:pic>
      <p:pic>
        <p:nvPicPr>
          <p:cNvPr id="207" name="" descr=""/>
          <p:cNvPicPr/>
          <p:nvPr/>
        </p:nvPicPr>
        <p:blipFill>
          <a:blip r:embed="rId3"/>
          <a:stretch>
            <a:fillRect/>
          </a:stretch>
        </p:blipFill>
        <p:spPr>
          <a:xfrm>
            <a:off x="3603240" y="1604520"/>
            <a:ext cx="4984200" cy="397728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15"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17"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1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20"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22"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2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25"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226"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28"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2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30"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3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3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34"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0"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21"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36"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237"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3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4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41"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242"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44"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245"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246" name="" descr=""/>
          <p:cNvPicPr/>
          <p:nvPr/>
        </p:nvPicPr>
        <p:blipFill>
          <a:blip r:embed="rId2"/>
          <a:stretch>
            <a:fillRect/>
          </a:stretch>
        </p:blipFill>
        <p:spPr>
          <a:xfrm>
            <a:off x="3603240" y="1604520"/>
            <a:ext cx="4984200" cy="3977280"/>
          </a:xfrm>
          <a:prstGeom prst="rect">
            <a:avLst/>
          </a:prstGeom>
          <a:ln>
            <a:noFill/>
          </a:ln>
        </p:spPr>
      </p:pic>
      <p:pic>
        <p:nvPicPr>
          <p:cNvPr id="247" name="" descr=""/>
          <p:cNvPicPr/>
          <p:nvPr/>
        </p:nvPicPr>
        <p:blipFill>
          <a:blip r:embed="rId3"/>
          <a:stretch>
            <a:fillRect/>
          </a:stretch>
        </p:blipFill>
        <p:spPr>
          <a:xfrm>
            <a:off x="3603240" y="1604520"/>
            <a:ext cx="4984200" cy="397728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55"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57"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5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60"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62"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6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65"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266"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3"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5"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68"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6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70"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7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7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74"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76"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277"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7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8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81"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282"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84"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285"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286" name="" descr=""/>
          <p:cNvPicPr/>
          <p:nvPr/>
        </p:nvPicPr>
        <p:blipFill>
          <a:blip r:embed="rId2"/>
          <a:stretch>
            <a:fillRect/>
          </a:stretch>
        </p:blipFill>
        <p:spPr>
          <a:xfrm>
            <a:off x="3603240" y="1604520"/>
            <a:ext cx="4984200" cy="3977280"/>
          </a:xfrm>
          <a:prstGeom prst="rect">
            <a:avLst/>
          </a:prstGeom>
          <a:ln>
            <a:noFill/>
          </a:ln>
        </p:spPr>
      </p:pic>
      <p:pic>
        <p:nvPicPr>
          <p:cNvPr id="287" name="" descr=""/>
          <p:cNvPicPr/>
          <p:nvPr/>
        </p:nvPicPr>
        <p:blipFill>
          <a:blip r:embed="rId3"/>
          <a:stretch>
            <a:fillRect/>
          </a:stretch>
        </p:blipFill>
        <p:spPr>
          <a:xfrm>
            <a:off x="3603240" y="1604520"/>
            <a:ext cx="4984200" cy="3977280"/>
          </a:xfrm>
          <a:prstGeom prst="rect">
            <a:avLst/>
          </a:prstGeom>
          <a:ln>
            <a:noFill/>
          </a:ln>
        </p:spPr>
      </p:pic>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99"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01"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03"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304"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9"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306"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0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09"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310"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12"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31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14"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16"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1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18"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20"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321"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23"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24"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25"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326"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28"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329"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330" name="" descr=""/>
          <p:cNvPicPr/>
          <p:nvPr/>
        </p:nvPicPr>
        <p:blipFill>
          <a:blip r:embed="rId2"/>
          <a:stretch>
            <a:fillRect/>
          </a:stretch>
        </p:blipFill>
        <p:spPr>
          <a:xfrm>
            <a:off x="3603240" y="1604520"/>
            <a:ext cx="4984200" cy="3977280"/>
          </a:xfrm>
          <a:prstGeom prst="rect">
            <a:avLst/>
          </a:prstGeom>
          <a:ln>
            <a:noFill/>
          </a:ln>
        </p:spPr>
      </p:pic>
      <p:pic>
        <p:nvPicPr>
          <p:cNvPr id="331" name="" descr=""/>
          <p:cNvPicPr/>
          <p:nvPr/>
        </p:nvPicPr>
        <p:blipFill>
          <a:blip r:embed="rId3"/>
          <a:stretch>
            <a:fillRect/>
          </a:stretch>
        </p:blipFill>
        <p:spPr>
          <a:xfrm>
            <a:off x="3603240" y="1604520"/>
            <a:ext cx="4984200" cy="3977280"/>
          </a:xfrm>
          <a:prstGeom prst="rect">
            <a:avLst/>
          </a:prstGeom>
          <a:ln>
            <a:noFill/>
          </a:ln>
        </p:spPr>
      </p:pic>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4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42"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44"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28.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31.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0.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3.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9.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22.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25.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0" name="CustomShape 1"/>
          <p:cNvSpPr/>
          <p:nvPr/>
        </p:nvSpPr>
        <p:spPr>
          <a:xfrm>
            <a:off x="0" y="6400800"/>
            <a:ext cx="12191040" cy="456120"/>
          </a:xfrm>
          <a:prstGeom prst="rect">
            <a:avLst/>
          </a:prstGeom>
          <a:solidFill>
            <a:srgbClr val="497389"/>
          </a:solidFill>
          <a:ln>
            <a:noFill/>
          </a:ln>
        </p:spPr>
      </p:sp>
      <p:sp>
        <p:nvSpPr>
          <p:cNvPr id="1" name="CustomShape 2"/>
          <p:cNvSpPr/>
          <p:nvPr/>
        </p:nvSpPr>
        <p:spPr>
          <a:xfrm>
            <a:off x="0" y="6334200"/>
            <a:ext cx="12191040" cy="65520"/>
          </a:xfrm>
          <a:prstGeom prst="rect">
            <a:avLst/>
          </a:prstGeom>
          <a:solidFill>
            <a:srgbClr val="6997af"/>
          </a:solidFill>
          <a:ln>
            <a:noFill/>
          </a:ln>
        </p:spPr>
      </p:sp>
      <p:sp>
        <p:nvSpPr>
          <p:cNvPr id="2" name="Line 3"/>
          <p:cNvSpPr/>
          <p:nvPr/>
        </p:nvSpPr>
        <p:spPr>
          <a:xfrm>
            <a:off x="1193400" y="1737720"/>
            <a:ext cx="9966960" cy="0"/>
          </a:xfrm>
          <a:prstGeom prst="line">
            <a:avLst/>
          </a:prstGeom>
          <a:ln w="6480">
            <a:solidFill>
              <a:srgbClr val="808080"/>
            </a:solidFill>
            <a:round/>
          </a:ln>
        </p:spPr>
      </p:sp>
      <p:pic>
        <p:nvPicPr>
          <p:cNvPr id="3" name="Picture 6" descr=""/>
          <p:cNvPicPr/>
          <p:nvPr/>
        </p:nvPicPr>
        <p:blipFill>
          <a:blip r:embed="rId2"/>
          <a:stretch>
            <a:fillRect/>
          </a:stretch>
        </p:blipFill>
        <p:spPr>
          <a:xfrm>
            <a:off x="8912520" y="286560"/>
            <a:ext cx="2239920" cy="397440"/>
          </a:xfrm>
          <a:prstGeom prst="rect">
            <a:avLst/>
          </a:prstGeom>
          <a:ln>
            <a:noFill/>
          </a:ln>
        </p:spPr>
      </p:pic>
      <p:sp>
        <p:nvSpPr>
          <p:cNvPr id="4" name="CustomShape 4"/>
          <p:cNvSpPr/>
          <p:nvPr/>
        </p:nvSpPr>
        <p:spPr>
          <a:xfrm>
            <a:off x="3240" y="6400800"/>
            <a:ext cx="12187800" cy="456120"/>
          </a:xfrm>
          <a:prstGeom prst="rect">
            <a:avLst/>
          </a:prstGeom>
          <a:solidFill>
            <a:srgbClr val="497389"/>
          </a:solidFill>
          <a:ln>
            <a:noFill/>
          </a:ln>
        </p:spPr>
      </p:sp>
      <p:sp>
        <p:nvSpPr>
          <p:cNvPr id="5" name="CustomShape 5"/>
          <p:cNvSpPr/>
          <p:nvPr/>
        </p:nvSpPr>
        <p:spPr>
          <a:xfrm>
            <a:off x="0" y="6334200"/>
            <a:ext cx="12187800" cy="63000"/>
          </a:xfrm>
          <a:prstGeom prst="rect">
            <a:avLst/>
          </a:prstGeom>
          <a:solidFill>
            <a:srgbClr val="6997af"/>
          </a:solidFill>
          <a:ln>
            <a:noFill/>
          </a:ln>
        </p:spPr>
      </p:sp>
      <p:sp>
        <p:nvSpPr>
          <p:cNvPr id="6" name="Line 6"/>
          <p:cNvSpPr/>
          <p:nvPr/>
        </p:nvSpPr>
        <p:spPr>
          <a:xfrm>
            <a:off x="1207440" y="4343400"/>
            <a:ext cx="9875520" cy="0"/>
          </a:xfrm>
          <a:prstGeom prst="line">
            <a:avLst/>
          </a:prstGeom>
          <a:ln w="6480">
            <a:solidFill>
              <a:srgbClr val="808080"/>
            </a:solidFill>
            <a:round/>
          </a:ln>
        </p:spPr>
      </p:sp>
      <p:sp>
        <p:nvSpPr>
          <p:cNvPr id="7" name="PlaceHolder 7"/>
          <p:cNvSpPr>
            <a:spLocks noGrp="1"/>
          </p:cNvSpPr>
          <p:nvPr>
            <p:ph type="title"/>
          </p:nvPr>
        </p:nvSpPr>
        <p:spPr>
          <a:xfrm>
            <a:off x="1097280" y="5074920"/>
            <a:ext cx="10112400" cy="822600"/>
          </a:xfrm>
          <a:prstGeom prst="rect">
            <a:avLst/>
          </a:prstGeom>
        </p:spPr>
        <p:txBody>
          <a:bodyPr lIns="0" rIns="0" tIns="0" bIns="0" anchor="ctr"/>
          <a:p>
            <a:r>
              <a:rPr lang="en-US">
                <a:latin typeface="Arial"/>
              </a:rPr>
              <a:t>Click to edit the title text format</a:t>
            </a:r>
            <a:endParaRPr/>
          </a:p>
        </p:txBody>
      </p:sp>
      <p:sp>
        <p:nvSpPr>
          <p:cNvPr id="8" name="PlaceHolder 8"/>
          <p:cNvSpPr>
            <a:spLocks noGrp="1"/>
          </p:cNvSpPr>
          <p:nvPr>
            <p:ph type="body"/>
          </p:nvPr>
        </p:nvSpPr>
        <p:spPr>
          <a:xfrm>
            <a:off x="0" y="0"/>
            <a:ext cx="5948640" cy="2343240"/>
          </a:xfrm>
          <a:prstGeom prst="rect">
            <a:avLst/>
          </a:prstGeom>
        </p:spPr>
        <p:txBody>
          <a:bodyPr lIns="0" rIns="0" tIns="0" bIns="0"/>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375" name="CustomShape 1"/>
          <p:cNvSpPr/>
          <p:nvPr/>
        </p:nvSpPr>
        <p:spPr>
          <a:xfrm>
            <a:off x="0" y="6400800"/>
            <a:ext cx="12191040" cy="456120"/>
          </a:xfrm>
          <a:prstGeom prst="rect">
            <a:avLst/>
          </a:prstGeom>
          <a:solidFill>
            <a:srgbClr val="497389"/>
          </a:solidFill>
          <a:ln>
            <a:noFill/>
          </a:ln>
        </p:spPr>
      </p:sp>
      <p:sp>
        <p:nvSpPr>
          <p:cNvPr id="376" name="CustomShape 2"/>
          <p:cNvSpPr/>
          <p:nvPr/>
        </p:nvSpPr>
        <p:spPr>
          <a:xfrm>
            <a:off x="0" y="6334200"/>
            <a:ext cx="12191040" cy="65520"/>
          </a:xfrm>
          <a:prstGeom prst="rect">
            <a:avLst/>
          </a:prstGeom>
          <a:solidFill>
            <a:srgbClr val="6997af"/>
          </a:solidFill>
          <a:ln>
            <a:noFill/>
          </a:ln>
        </p:spPr>
      </p:sp>
      <p:sp>
        <p:nvSpPr>
          <p:cNvPr id="377" name="Line 3"/>
          <p:cNvSpPr/>
          <p:nvPr/>
        </p:nvSpPr>
        <p:spPr>
          <a:xfrm>
            <a:off x="1193400" y="1737720"/>
            <a:ext cx="9966960" cy="0"/>
          </a:xfrm>
          <a:prstGeom prst="line">
            <a:avLst/>
          </a:prstGeom>
          <a:ln w="6480">
            <a:solidFill>
              <a:srgbClr val="808080"/>
            </a:solidFill>
            <a:round/>
          </a:ln>
        </p:spPr>
      </p:sp>
      <p:pic>
        <p:nvPicPr>
          <p:cNvPr id="378" name="Picture 6" descr=""/>
          <p:cNvPicPr/>
          <p:nvPr/>
        </p:nvPicPr>
        <p:blipFill>
          <a:blip r:embed="rId2"/>
          <a:stretch>
            <a:fillRect/>
          </a:stretch>
        </p:blipFill>
        <p:spPr>
          <a:xfrm>
            <a:off x="8912520" y="286560"/>
            <a:ext cx="2239920" cy="397440"/>
          </a:xfrm>
          <a:prstGeom prst="rect">
            <a:avLst/>
          </a:prstGeom>
          <a:ln>
            <a:noFill/>
          </a:ln>
        </p:spPr>
      </p:pic>
      <p:sp>
        <p:nvSpPr>
          <p:cNvPr id="379" name="CustomShape 4"/>
          <p:cNvSpPr/>
          <p:nvPr/>
        </p:nvSpPr>
        <p:spPr>
          <a:xfrm>
            <a:off x="0" y="4952880"/>
            <a:ext cx="12187800" cy="1904040"/>
          </a:xfrm>
          <a:prstGeom prst="rect">
            <a:avLst/>
          </a:prstGeom>
          <a:solidFill>
            <a:srgbClr val="497389"/>
          </a:solidFill>
          <a:ln>
            <a:noFill/>
          </a:ln>
        </p:spPr>
      </p:sp>
      <p:sp>
        <p:nvSpPr>
          <p:cNvPr id="380" name="CustomShape 5"/>
          <p:cNvSpPr/>
          <p:nvPr/>
        </p:nvSpPr>
        <p:spPr>
          <a:xfrm>
            <a:off x="0" y="4915080"/>
            <a:ext cx="12187800" cy="63000"/>
          </a:xfrm>
          <a:prstGeom prst="rect">
            <a:avLst/>
          </a:prstGeom>
          <a:solidFill>
            <a:srgbClr val="6997af"/>
          </a:solidFill>
          <a:ln>
            <a:noFill/>
          </a:ln>
        </p:spPr>
      </p:sp>
      <p:sp>
        <p:nvSpPr>
          <p:cNvPr id="381" name="PlaceHolder 6"/>
          <p:cNvSpPr>
            <a:spLocks noGrp="1"/>
          </p:cNvSpPr>
          <p:nvPr>
            <p:ph type="title"/>
          </p:nvPr>
        </p:nvSpPr>
        <p:spPr>
          <a:xfrm>
            <a:off x="1097280" y="5074920"/>
            <a:ext cx="10112400" cy="822600"/>
          </a:xfrm>
          <a:prstGeom prst="rect">
            <a:avLst/>
          </a:prstGeom>
        </p:spPr>
        <p:txBody>
          <a:bodyPr lIns="0" rIns="0" tIns="0" bIns="0" anchor="ctr"/>
          <a:p>
            <a:r>
              <a:rPr lang="en-US">
                <a:latin typeface="Arial"/>
              </a:rPr>
              <a:t>Click to edit the title text format</a:t>
            </a:r>
            <a:endParaRPr/>
          </a:p>
        </p:txBody>
      </p:sp>
      <p:sp>
        <p:nvSpPr>
          <p:cNvPr id="382" name="PlaceHolder 7"/>
          <p:cNvSpPr>
            <a:spLocks noGrp="1"/>
          </p:cNvSpPr>
          <p:nvPr>
            <p:ph type="body"/>
          </p:nvPr>
        </p:nvSpPr>
        <p:spPr>
          <a:xfrm>
            <a:off x="0" y="0"/>
            <a:ext cx="2902680" cy="111744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
        <p:nvSpPr>
          <p:cNvPr id="383" name="PlaceHolder 8"/>
          <p:cNvSpPr>
            <a:spLocks noGrp="1"/>
          </p:cNvSpPr>
          <p:nvPr>
            <p:ph type="body"/>
          </p:nvPr>
        </p:nvSpPr>
        <p:spPr>
          <a:xfrm>
            <a:off x="3048480" y="0"/>
            <a:ext cx="2902680" cy="111744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
        <p:nvSpPr>
          <p:cNvPr id="384" name="PlaceHolder 9"/>
          <p:cNvSpPr>
            <a:spLocks noGrp="1"/>
          </p:cNvSpPr>
          <p:nvPr>
            <p:ph type="body"/>
          </p:nvPr>
        </p:nvSpPr>
        <p:spPr>
          <a:xfrm>
            <a:off x="3048480" y="1224360"/>
            <a:ext cx="2902680" cy="111744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
        <p:nvSpPr>
          <p:cNvPr id="385" name="PlaceHolder 10"/>
          <p:cNvSpPr>
            <a:spLocks noGrp="1"/>
          </p:cNvSpPr>
          <p:nvPr>
            <p:ph type="body"/>
          </p:nvPr>
        </p:nvSpPr>
        <p:spPr>
          <a:xfrm>
            <a:off x="0" y="1224360"/>
            <a:ext cx="2902680" cy="111744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420" name="CustomShape 1"/>
          <p:cNvSpPr/>
          <p:nvPr/>
        </p:nvSpPr>
        <p:spPr>
          <a:xfrm>
            <a:off x="0" y="6400800"/>
            <a:ext cx="12191040" cy="456120"/>
          </a:xfrm>
          <a:prstGeom prst="rect">
            <a:avLst/>
          </a:prstGeom>
          <a:solidFill>
            <a:srgbClr val="497389"/>
          </a:solidFill>
          <a:ln>
            <a:noFill/>
          </a:ln>
        </p:spPr>
      </p:sp>
      <p:sp>
        <p:nvSpPr>
          <p:cNvPr id="421" name="CustomShape 2"/>
          <p:cNvSpPr/>
          <p:nvPr/>
        </p:nvSpPr>
        <p:spPr>
          <a:xfrm>
            <a:off x="0" y="6334200"/>
            <a:ext cx="12191040" cy="65520"/>
          </a:xfrm>
          <a:prstGeom prst="rect">
            <a:avLst/>
          </a:prstGeom>
          <a:solidFill>
            <a:srgbClr val="6997af"/>
          </a:solidFill>
          <a:ln>
            <a:noFill/>
          </a:ln>
        </p:spPr>
      </p:sp>
      <p:sp>
        <p:nvSpPr>
          <p:cNvPr id="422" name="Line 3"/>
          <p:cNvSpPr/>
          <p:nvPr/>
        </p:nvSpPr>
        <p:spPr>
          <a:xfrm>
            <a:off x="1193400" y="1737720"/>
            <a:ext cx="9966960" cy="0"/>
          </a:xfrm>
          <a:prstGeom prst="line">
            <a:avLst/>
          </a:prstGeom>
          <a:ln w="6480">
            <a:solidFill>
              <a:srgbClr val="808080"/>
            </a:solidFill>
            <a:round/>
          </a:ln>
        </p:spPr>
      </p:sp>
      <p:pic>
        <p:nvPicPr>
          <p:cNvPr id="423" name="Picture 6" descr=""/>
          <p:cNvPicPr/>
          <p:nvPr/>
        </p:nvPicPr>
        <p:blipFill>
          <a:blip r:embed="rId2"/>
          <a:stretch>
            <a:fillRect/>
          </a:stretch>
        </p:blipFill>
        <p:spPr>
          <a:xfrm>
            <a:off x="8912520" y="286560"/>
            <a:ext cx="2239920" cy="397440"/>
          </a:xfrm>
          <a:prstGeom prst="rect">
            <a:avLst/>
          </a:prstGeom>
          <a:ln>
            <a:noFill/>
          </a:ln>
        </p:spPr>
      </p:pic>
      <p:sp>
        <p:nvSpPr>
          <p:cNvPr id="424" name="CustomShape 4"/>
          <p:cNvSpPr/>
          <p:nvPr/>
        </p:nvSpPr>
        <p:spPr>
          <a:xfrm>
            <a:off x="0" y="4952880"/>
            <a:ext cx="12187800" cy="1904040"/>
          </a:xfrm>
          <a:prstGeom prst="rect">
            <a:avLst/>
          </a:prstGeom>
          <a:solidFill>
            <a:srgbClr val="497389"/>
          </a:solidFill>
          <a:ln>
            <a:noFill/>
          </a:ln>
        </p:spPr>
      </p:sp>
      <p:sp>
        <p:nvSpPr>
          <p:cNvPr id="425" name="CustomShape 5"/>
          <p:cNvSpPr/>
          <p:nvPr/>
        </p:nvSpPr>
        <p:spPr>
          <a:xfrm>
            <a:off x="0" y="4915080"/>
            <a:ext cx="12187800" cy="63000"/>
          </a:xfrm>
          <a:prstGeom prst="rect">
            <a:avLst/>
          </a:prstGeom>
          <a:solidFill>
            <a:srgbClr val="6997af"/>
          </a:solidFill>
          <a:ln>
            <a:noFill/>
          </a:ln>
        </p:spPr>
      </p:sp>
      <p:sp>
        <p:nvSpPr>
          <p:cNvPr id="426" name="PlaceHolder 6"/>
          <p:cNvSpPr>
            <a:spLocks noGrp="1"/>
          </p:cNvSpPr>
          <p:nvPr>
            <p:ph type="title"/>
          </p:nvPr>
        </p:nvSpPr>
        <p:spPr>
          <a:xfrm>
            <a:off x="609480" y="273600"/>
            <a:ext cx="10972440" cy="1144800"/>
          </a:xfrm>
          <a:prstGeom prst="rect">
            <a:avLst/>
          </a:prstGeom>
        </p:spPr>
        <p:txBody>
          <a:bodyPr lIns="0" rIns="0" tIns="0" bIns="0" anchor="ctr"/>
          <a:p>
            <a:pPr algn="ctr"/>
            <a:r>
              <a:rPr lang="en-US" sz="4400">
                <a:latin typeface="Arial"/>
              </a:rPr>
              <a:t>Click to edit the title text format</a:t>
            </a:r>
            <a:endParaRPr/>
          </a:p>
        </p:txBody>
      </p:sp>
      <p:sp>
        <p:nvSpPr>
          <p:cNvPr id="427" name="PlaceHolder 7"/>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43" name="CustomShape 1"/>
          <p:cNvSpPr/>
          <p:nvPr/>
        </p:nvSpPr>
        <p:spPr>
          <a:xfrm>
            <a:off x="0" y="6400800"/>
            <a:ext cx="12191040" cy="456120"/>
          </a:xfrm>
          <a:prstGeom prst="rect">
            <a:avLst/>
          </a:prstGeom>
          <a:solidFill>
            <a:srgbClr val="497389"/>
          </a:solidFill>
          <a:ln>
            <a:noFill/>
          </a:ln>
        </p:spPr>
      </p:sp>
      <p:sp>
        <p:nvSpPr>
          <p:cNvPr id="44" name="CustomShape 2"/>
          <p:cNvSpPr/>
          <p:nvPr/>
        </p:nvSpPr>
        <p:spPr>
          <a:xfrm>
            <a:off x="0" y="6334200"/>
            <a:ext cx="12191040" cy="65520"/>
          </a:xfrm>
          <a:prstGeom prst="rect">
            <a:avLst/>
          </a:prstGeom>
          <a:solidFill>
            <a:srgbClr val="6997af"/>
          </a:solidFill>
          <a:ln>
            <a:noFill/>
          </a:ln>
        </p:spPr>
      </p:sp>
      <p:sp>
        <p:nvSpPr>
          <p:cNvPr id="45" name="Line 3"/>
          <p:cNvSpPr/>
          <p:nvPr/>
        </p:nvSpPr>
        <p:spPr>
          <a:xfrm>
            <a:off x="1193400" y="1737720"/>
            <a:ext cx="9966960" cy="0"/>
          </a:xfrm>
          <a:prstGeom prst="line">
            <a:avLst/>
          </a:prstGeom>
          <a:ln w="6480">
            <a:solidFill>
              <a:srgbClr val="808080"/>
            </a:solidFill>
            <a:round/>
          </a:ln>
        </p:spPr>
      </p:sp>
      <p:pic>
        <p:nvPicPr>
          <p:cNvPr id="46" name="Picture 6" descr=""/>
          <p:cNvPicPr/>
          <p:nvPr/>
        </p:nvPicPr>
        <p:blipFill>
          <a:blip r:embed="rId2"/>
          <a:stretch>
            <a:fillRect/>
          </a:stretch>
        </p:blipFill>
        <p:spPr>
          <a:xfrm>
            <a:off x="8912520" y="286560"/>
            <a:ext cx="2239920" cy="397440"/>
          </a:xfrm>
          <a:prstGeom prst="rect">
            <a:avLst/>
          </a:prstGeom>
          <a:ln>
            <a:noFill/>
          </a:ln>
        </p:spPr>
      </p:pic>
      <p:sp>
        <p:nvSpPr>
          <p:cNvPr id="47" name="CustomShape 4"/>
          <p:cNvSpPr/>
          <p:nvPr/>
        </p:nvSpPr>
        <p:spPr>
          <a:xfrm>
            <a:off x="0" y="4952880"/>
            <a:ext cx="12187800" cy="1904040"/>
          </a:xfrm>
          <a:prstGeom prst="rect">
            <a:avLst/>
          </a:prstGeom>
          <a:solidFill>
            <a:srgbClr val="497389"/>
          </a:solidFill>
          <a:ln>
            <a:noFill/>
          </a:ln>
        </p:spPr>
      </p:sp>
      <p:sp>
        <p:nvSpPr>
          <p:cNvPr id="48" name="CustomShape 5"/>
          <p:cNvSpPr/>
          <p:nvPr/>
        </p:nvSpPr>
        <p:spPr>
          <a:xfrm>
            <a:off x="0" y="4915080"/>
            <a:ext cx="12187800" cy="63000"/>
          </a:xfrm>
          <a:prstGeom prst="rect">
            <a:avLst/>
          </a:prstGeom>
          <a:solidFill>
            <a:srgbClr val="6997af"/>
          </a:solidFill>
          <a:ln>
            <a:noFill/>
          </a:ln>
        </p:spPr>
      </p:sp>
      <p:sp>
        <p:nvSpPr>
          <p:cNvPr id="49" name="PlaceHolder 6"/>
          <p:cNvSpPr>
            <a:spLocks noGrp="1"/>
          </p:cNvSpPr>
          <p:nvPr>
            <p:ph type="title"/>
          </p:nvPr>
        </p:nvSpPr>
        <p:spPr>
          <a:xfrm>
            <a:off x="609480" y="273600"/>
            <a:ext cx="10972440" cy="1144800"/>
          </a:xfrm>
          <a:prstGeom prst="rect">
            <a:avLst/>
          </a:prstGeom>
        </p:spPr>
        <p:txBody>
          <a:bodyPr lIns="0" rIns="0" tIns="0" bIns="0" anchor="ctr"/>
          <a:p>
            <a:pPr algn="ctr"/>
            <a:r>
              <a:rPr lang="en-US" sz="4400">
                <a:latin typeface="Arial"/>
              </a:rPr>
              <a:t>Click to edit the title text format</a:t>
            </a:r>
            <a:endParaRPr/>
          </a:p>
        </p:txBody>
      </p:sp>
      <p:sp>
        <p:nvSpPr>
          <p:cNvPr id="50" name="PlaceHolder 7"/>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85" name="CustomShape 1"/>
          <p:cNvSpPr/>
          <p:nvPr/>
        </p:nvSpPr>
        <p:spPr>
          <a:xfrm>
            <a:off x="0" y="6400800"/>
            <a:ext cx="12191040" cy="456120"/>
          </a:xfrm>
          <a:prstGeom prst="rect">
            <a:avLst/>
          </a:prstGeom>
          <a:solidFill>
            <a:srgbClr val="497389"/>
          </a:solidFill>
          <a:ln>
            <a:noFill/>
          </a:ln>
        </p:spPr>
      </p:sp>
      <p:sp>
        <p:nvSpPr>
          <p:cNvPr id="86" name="CustomShape 2"/>
          <p:cNvSpPr/>
          <p:nvPr/>
        </p:nvSpPr>
        <p:spPr>
          <a:xfrm>
            <a:off x="0" y="6334200"/>
            <a:ext cx="12191040" cy="65520"/>
          </a:xfrm>
          <a:prstGeom prst="rect">
            <a:avLst/>
          </a:prstGeom>
          <a:solidFill>
            <a:srgbClr val="6997af"/>
          </a:solidFill>
          <a:ln>
            <a:noFill/>
          </a:ln>
        </p:spPr>
      </p:sp>
      <p:sp>
        <p:nvSpPr>
          <p:cNvPr id="87" name="Line 3"/>
          <p:cNvSpPr/>
          <p:nvPr/>
        </p:nvSpPr>
        <p:spPr>
          <a:xfrm>
            <a:off x="1193400" y="1737720"/>
            <a:ext cx="9966960" cy="0"/>
          </a:xfrm>
          <a:prstGeom prst="line">
            <a:avLst/>
          </a:prstGeom>
          <a:ln w="6480">
            <a:solidFill>
              <a:srgbClr val="808080"/>
            </a:solidFill>
            <a:round/>
          </a:ln>
        </p:spPr>
      </p:sp>
      <p:pic>
        <p:nvPicPr>
          <p:cNvPr id="88" name="Picture 6" descr=""/>
          <p:cNvPicPr/>
          <p:nvPr/>
        </p:nvPicPr>
        <p:blipFill>
          <a:blip r:embed="rId2"/>
          <a:stretch>
            <a:fillRect/>
          </a:stretch>
        </p:blipFill>
        <p:spPr>
          <a:xfrm>
            <a:off x="8912520" y="286560"/>
            <a:ext cx="2239920" cy="397440"/>
          </a:xfrm>
          <a:prstGeom prst="rect">
            <a:avLst/>
          </a:prstGeom>
          <a:ln>
            <a:noFill/>
          </a:ln>
        </p:spPr>
      </p:pic>
      <p:sp>
        <p:nvSpPr>
          <p:cNvPr id="89" name="PlaceHolder 4"/>
          <p:cNvSpPr>
            <a:spLocks noGrp="1"/>
          </p:cNvSpPr>
          <p:nvPr>
            <p:ph type="title"/>
          </p:nvPr>
        </p:nvSpPr>
        <p:spPr>
          <a:xfrm>
            <a:off x="609480" y="273600"/>
            <a:ext cx="10972440" cy="1144800"/>
          </a:xfrm>
          <a:prstGeom prst="rect">
            <a:avLst/>
          </a:prstGeom>
        </p:spPr>
        <p:txBody>
          <a:bodyPr lIns="0" rIns="0" tIns="0" bIns="0" anchor="ctr"/>
          <a:p>
            <a:pPr algn="ctr"/>
            <a:r>
              <a:rPr lang="en-US" sz="4400">
                <a:latin typeface="Arial"/>
              </a:rPr>
              <a:t>Click to edit the title text format</a:t>
            </a:r>
            <a:endParaRPr/>
          </a:p>
        </p:txBody>
      </p:sp>
      <p:sp>
        <p:nvSpPr>
          <p:cNvPr id="90" name="PlaceHolder 5"/>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125" name="CustomShape 1"/>
          <p:cNvSpPr/>
          <p:nvPr/>
        </p:nvSpPr>
        <p:spPr>
          <a:xfrm>
            <a:off x="0" y="6400800"/>
            <a:ext cx="12191040" cy="456120"/>
          </a:xfrm>
          <a:prstGeom prst="rect">
            <a:avLst/>
          </a:prstGeom>
          <a:solidFill>
            <a:srgbClr val="497389"/>
          </a:solidFill>
          <a:ln>
            <a:noFill/>
          </a:ln>
        </p:spPr>
      </p:sp>
      <p:sp>
        <p:nvSpPr>
          <p:cNvPr id="126" name="CustomShape 2"/>
          <p:cNvSpPr/>
          <p:nvPr/>
        </p:nvSpPr>
        <p:spPr>
          <a:xfrm>
            <a:off x="0" y="6334200"/>
            <a:ext cx="12191040" cy="65520"/>
          </a:xfrm>
          <a:prstGeom prst="rect">
            <a:avLst/>
          </a:prstGeom>
          <a:solidFill>
            <a:srgbClr val="6997af"/>
          </a:solidFill>
          <a:ln>
            <a:noFill/>
          </a:ln>
        </p:spPr>
      </p:sp>
      <p:sp>
        <p:nvSpPr>
          <p:cNvPr id="127" name="Line 3"/>
          <p:cNvSpPr/>
          <p:nvPr/>
        </p:nvSpPr>
        <p:spPr>
          <a:xfrm>
            <a:off x="1193400" y="1737720"/>
            <a:ext cx="9966960" cy="0"/>
          </a:xfrm>
          <a:prstGeom prst="line">
            <a:avLst/>
          </a:prstGeom>
          <a:ln w="6480">
            <a:solidFill>
              <a:srgbClr val="808080"/>
            </a:solidFill>
            <a:round/>
          </a:ln>
        </p:spPr>
      </p:sp>
      <p:pic>
        <p:nvPicPr>
          <p:cNvPr id="128" name="Picture 6" descr=""/>
          <p:cNvPicPr/>
          <p:nvPr/>
        </p:nvPicPr>
        <p:blipFill>
          <a:blip r:embed="rId2"/>
          <a:stretch>
            <a:fillRect/>
          </a:stretch>
        </p:blipFill>
        <p:spPr>
          <a:xfrm>
            <a:off x="8912520" y="286560"/>
            <a:ext cx="2239920" cy="397440"/>
          </a:xfrm>
          <a:prstGeom prst="rect">
            <a:avLst/>
          </a:prstGeom>
          <a:ln>
            <a:noFill/>
          </a:ln>
        </p:spPr>
      </p:pic>
      <p:sp>
        <p:nvSpPr>
          <p:cNvPr id="129" name="PlaceHolder 4"/>
          <p:cNvSpPr>
            <a:spLocks noGrp="1"/>
          </p:cNvSpPr>
          <p:nvPr>
            <p:ph type="title"/>
          </p:nvPr>
        </p:nvSpPr>
        <p:spPr>
          <a:xfrm>
            <a:off x="1097280" y="5074920"/>
            <a:ext cx="10112400" cy="822600"/>
          </a:xfrm>
          <a:prstGeom prst="rect">
            <a:avLst/>
          </a:prstGeom>
        </p:spPr>
        <p:txBody>
          <a:bodyPr lIns="0" rIns="0" tIns="0" bIns="0" anchor="ctr"/>
          <a:p>
            <a:r>
              <a:rPr lang="en-US">
                <a:latin typeface="Arial"/>
              </a:rPr>
              <a:t>Click to edit the title text format</a:t>
            </a:r>
            <a:endParaRPr/>
          </a:p>
        </p:txBody>
      </p:sp>
      <p:sp>
        <p:nvSpPr>
          <p:cNvPr id="130" name="PlaceHolder 5"/>
          <p:cNvSpPr>
            <a:spLocks noGrp="1"/>
          </p:cNvSpPr>
          <p:nvPr>
            <p:ph type="body"/>
          </p:nvPr>
        </p:nvSpPr>
        <p:spPr>
          <a:xfrm>
            <a:off x="0" y="0"/>
            <a:ext cx="2902680" cy="234324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
        <p:nvSpPr>
          <p:cNvPr id="131" name="PlaceHolder 6"/>
          <p:cNvSpPr>
            <a:spLocks noGrp="1"/>
          </p:cNvSpPr>
          <p:nvPr>
            <p:ph type="body"/>
          </p:nvPr>
        </p:nvSpPr>
        <p:spPr>
          <a:xfrm>
            <a:off x="3048480" y="0"/>
            <a:ext cx="2902680" cy="234324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166" name="CustomShape 1"/>
          <p:cNvSpPr/>
          <p:nvPr/>
        </p:nvSpPr>
        <p:spPr>
          <a:xfrm>
            <a:off x="0" y="6400800"/>
            <a:ext cx="12191040" cy="456120"/>
          </a:xfrm>
          <a:prstGeom prst="rect">
            <a:avLst/>
          </a:prstGeom>
          <a:solidFill>
            <a:srgbClr val="497389"/>
          </a:solidFill>
          <a:ln>
            <a:noFill/>
          </a:ln>
        </p:spPr>
      </p:sp>
      <p:sp>
        <p:nvSpPr>
          <p:cNvPr id="167" name="CustomShape 2"/>
          <p:cNvSpPr/>
          <p:nvPr/>
        </p:nvSpPr>
        <p:spPr>
          <a:xfrm>
            <a:off x="0" y="6334200"/>
            <a:ext cx="12191040" cy="65520"/>
          </a:xfrm>
          <a:prstGeom prst="rect">
            <a:avLst/>
          </a:prstGeom>
          <a:solidFill>
            <a:srgbClr val="6997af"/>
          </a:solidFill>
          <a:ln>
            <a:noFill/>
          </a:ln>
        </p:spPr>
      </p:sp>
      <p:sp>
        <p:nvSpPr>
          <p:cNvPr id="168" name="Line 3"/>
          <p:cNvSpPr/>
          <p:nvPr/>
        </p:nvSpPr>
        <p:spPr>
          <a:xfrm>
            <a:off x="1193400" y="1737720"/>
            <a:ext cx="9966960" cy="0"/>
          </a:xfrm>
          <a:prstGeom prst="line">
            <a:avLst/>
          </a:prstGeom>
          <a:ln w="6480">
            <a:solidFill>
              <a:srgbClr val="808080"/>
            </a:solidFill>
            <a:round/>
          </a:ln>
        </p:spPr>
      </p:sp>
      <p:pic>
        <p:nvPicPr>
          <p:cNvPr id="169" name="Picture 6" descr=""/>
          <p:cNvPicPr/>
          <p:nvPr/>
        </p:nvPicPr>
        <p:blipFill>
          <a:blip r:embed="rId2"/>
          <a:stretch>
            <a:fillRect/>
          </a:stretch>
        </p:blipFill>
        <p:spPr>
          <a:xfrm>
            <a:off x="8912520" y="286560"/>
            <a:ext cx="2239920" cy="397440"/>
          </a:xfrm>
          <a:prstGeom prst="rect">
            <a:avLst/>
          </a:prstGeom>
          <a:ln>
            <a:noFill/>
          </a:ln>
        </p:spPr>
      </p:pic>
      <p:sp>
        <p:nvSpPr>
          <p:cNvPr id="170" name="CustomShape 4"/>
          <p:cNvSpPr/>
          <p:nvPr/>
        </p:nvSpPr>
        <p:spPr>
          <a:xfrm>
            <a:off x="3240" y="6400800"/>
            <a:ext cx="12187800" cy="456120"/>
          </a:xfrm>
          <a:prstGeom prst="rect">
            <a:avLst/>
          </a:prstGeom>
          <a:solidFill>
            <a:srgbClr val="497389"/>
          </a:solidFill>
          <a:ln>
            <a:noFill/>
          </a:ln>
        </p:spPr>
      </p:sp>
      <p:sp>
        <p:nvSpPr>
          <p:cNvPr id="171" name="CustomShape 5"/>
          <p:cNvSpPr/>
          <p:nvPr/>
        </p:nvSpPr>
        <p:spPr>
          <a:xfrm>
            <a:off x="0" y="6334200"/>
            <a:ext cx="12187800" cy="63000"/>
          </a:xfrm>
          <a:prstGeom prst="rect">
            <a:avLst/>
          </a:prstGeom>
          <a:solidFill>
            <a:srgbClr val="6997af"/>
          </a:solidFill>
          <a:ln>
            <a:noFill/>
          </a:ln>
        </p:spPr>
      </p:sp>
      <p:sp>
        <p:nvSpPr>
          <p:cNvPr id="172" name="PlaceHolder 6"/>
          <p:cNvSpPr>
            <a:spLocks noGrp="1"/>
          </p:cNvSpPr>
          <p:nvPr>
            <p:ph type="title"/>
          </p:nvPr>
        </p:nvSpPr>
        <p:spPr>
          <a:xfrm>
            <a:off x="609480" y="273600"/>
            <a:ext cx="10972440" cy="1144800"/>
          </a:xfrm>
          <a:prstGeom prst="rect">
            <a:avLst/>
          </a:prstGeom>
        </p:spPr>
        <p:txBody>
          <a:bodyPr lIns="0" rIns="0" tIns="0" bIns="0" anchor="ctr"/>
          <a:p>
            <a:pPr algn="ctr"/>
            <a:r>
              <a:rPr lang="en-US" sz="4400">
                <a:latin typeface="Arial"/>
              </a:rPr>
              <a:t>Click to edit the title text format</a:t>
            </a:r>
            <a:endParaRPr/>
          </a:p>
        </p:txBody>
      </p:sp>
      <p:sp>
        <p:nvSpPr>
          <p:cNvPr id="173" name="PlaceHolder 7"/>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208" name="CustomShape 1"/>
          <p:cNvSpPr/>
          <p:nvPr/>
        </p:nvSpPr>
        <p:spPr>
          <a:xfrm>
            <a:off x="0" y="6400800"/>
            <a:ext cx="12191040" cy="456120"/>
          </a:xfrm>
          <a:prstGeom prst="rect">
            <a:avLst/>
          </a:prstGeom>
          <a:solidFill>
            <a:srgbClr val="497389"/>
          </a:solidFill>
          <a:ln>
            <a:noFill/>
          </a:ln>
        </p:spPr>
      </p:sp>
      <p:sp>
        <p:nvSpPr>
          <p:cNvPr id="209" name="CustomShape 2"/>
          <p:cNvSpPr/>
          <p:nvPr/>
        </p:nvSpPr>
        <p:spPr>
          <a:xfrm>
            <a:off x="0" y="6334200"/>
            <a:ext cx="12191040" cy="65520"/>
          </a:xfrm>
          <a:prstGeom prst="rect">
            <a:avLst/>
          </a:prstGeom>
          <a:solidFill>
            <a:srgbClr val="6997af"/>
          </a:solidFill>
          <a:ln>
            <a:noFill/>
          </a:ln>
        </p:spPr>
      </p:sp>
      <p:sp>
        <p:nvSpPr>
          <p:cNvPr id="210" name="Line 3"/>
          <p:cNvSpPr/>
          <p:nvPr/>
        </p:nvSpPr>
        <p:spPr>
          <a:xfrm>
            <a:off x="1193400" y="1737720"/>
            <a:ext cx="9966960" cy="0"/>
          </a:xfrm>
          <a:prstGeom prst="line">
            <a:avLst/>
          </a:prstGeom>
          <a:ln w="6480">
            <a:solidFill>
              <a:srgbClr val="808080"/>
            </a:solidFill>
            <a:round/>
          </a:ln>
        </p:spPr>
      </p:sp>
      <p:pic>
        <p:nvPicPr>
          <p:cNvPr id="211" name="Picture 6" descr=""/>
          <p:cNvPicPr/>
          <p:nvPr/>
        </p:nvPicPr>
        <p:blipFill>
          <a:blip r:embed="rId2"/>
          <a:stretch>
            <a:fillRect/>
          </a:stretch>
        </p:blipFill>
        <p:spPr>
          <a:xfrm>
            <a:off x="8912520" y="286560"/>
            <a:ext cx="2239920" cy="397440"/>
          </a:xfrm>
          <a:prstGeom prst="rect">
            <a:avLst/>
          </a:prstGeom>
          <a:ln>
            <a:noFill/>
          </a:ln>
        </p:spPr>
      </p:pic>
      <p:sp>
        <p:nvSpPr>
          <p:cNvPr id="212" name="PlaceHolder 4"/>
          <p:cNvSpPr>
            <a:spLocks noGrp="1"/>
          </p:cNvSpPr>
          <p:nvPr>
            <p:ph type="title"/>
          </p:nvPr>
        </p:nvSpPr>
        <p:spPr>
          <a:xfrm>
            <a:off x="1097280" y="5074920"/>
            <a:ext cx="10112400" cy="822600"/>
          </a:xfrm>
          <a:prstGeom prst="rect">
            <a:avLst/>
          </a:prstGeom>
        </p:spPr>
        <p:txBody>
          <a:bodyPr lIns="0" rIns="0" tIns="0" bIns="0" anchor="ctr"/>
          <a:p>
            <a:r>
              <a:rPr lang="en-US">
                <a:latin typeface="Arial"/>
              </a:rPr>
              <a:t>Click to edit the title text format</a:t>
            </a:r>
            <a:endParaRPr/>
          </a:p>
        </p:txBody>
      </p:sp>
      <p:sp>
        <p:nvSpPr>
          <p:cNvPr id="213" name="PlaceHolder 5"/>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248" name="CustomShape 1"/>
          <p:cNvSpPr/>
          <p:nvPr/>
        </p:nvSpPr>
        <p:spPr>
          <a:xfrm>
            <a:off x="0" y="6400800"/>
            <a:ext cx="12191040" cy="456120"/>
          </a:xfrm>
          <a:prstGeom prst="rect">
            <a:avLst/>
          </a:prstGeom>
          <a:solidFill>
            <a:srgbClr val="497389"/>
          </a:solidFill>
          <a:ln>
            <a:noFill/>
          </a:ln>
        </p:spPr>
      </p:sp>
      <p:sp>
        <p:nvSpPr>
          <p:cNvPr id="249" name="CustomShape 2"/>
          <p:cNvSpPr/>
          <p:nvPr/>
        </p:nvSpPr>
        <p:spPr>
          <a:xfrm>
            <a:off x="0" y="6334200"/>
            <a:ext cx="12191040" cy="65520"/>
          </a:xfrm>
          <a:prstGeom prst="rect">
            <a:avLst/>
          </a:prstGeom>
          <a:solidFill>
            <a:srgbClr val="6997af"/>
          </a:solidFill>
          <a:ln>
            <a:noFill/>
          </a:ln>
        </p:spPr>
      </p:sp>
      <p:sp>
        <p:nvSpPr>
          <p:cNvPr id="250" name="Line 3"/>
          <p:cNvSpPr/>
          <p:nvPr/>
        </p:nvSpPr>
        <p:spPr>
          <a:xfrm>
            <a:off x="1193400" y="1737720"/>
            <a:ext cx="9966960" cy="0"/>
          </a:xfrm>
          <a:prstGeom prst="line">
            <a:avLst/>
          </a:prstGeom>
          <a:ln w="6480">
            <a:solidFill>
              <a:srgbClr val="808080"/>
            </a:solidFill>
            <a:round/>
          </a:ln>
        </p:spPr>
      </p:sp>
      <p:pic>
        <p:nvPicPr>
          <p:cNvPr id="251" name="Picture 6" descr=""/>
          <p:cNvPicPr/>
          <p:nvPr/>
        </p:nvPicPr>
        <p:blipFill>
          <a:blip r:embed="rId2"/>
          <a:stretch>
            <a:fillRect/>
          </a:stretch>
        </p:blipFill>
        <p:spPr>
          <a:xfrm>
            <a:off x="8912520" y="286560"/>
            <a:ext cx="2239920" cy="397440"/>
          </a:xfrm>
          <a:prstGeom prst="rect">
            <a:avLst/>
          </a:prstGeom>
          <a:ln>
            <a:noFill/>
          </a:ln>
        </p:spPr>
      </p:pic>
      <p:sp>
        <p:nvSpPr>
          <p:cNvPr id="252" name="PlaceHolder 4"/>
          <p:cNvSpPr>
            <a:spLocks noGrp="1"/>
          </p:cNvSpPr>
          <p:nvPr>
            <p:ph type="title"/>
          </p:nvPr>
        </p:nvSpPr>
        <p:spPr>
          <a:xfrm>
            <a:off x="609480" y="273600"/>
            <a:ext cx="10972440" cy="1144800"/>
          </a:xfrm>
          <a:prstGeom prst="rect">
            <a:avLst/>
          </a:prstGeom>
        </p:spPr>
        <p:txBody>
          <a:bodyPr lIns="0" rIns="0" tIns="0" bIns="0" anchor="ctr"/>
          <a:p>
            <a:pPr algn="ctr"/>
            <a:r>
              <a:rPr lang="en-US" sz="4400">
                <a:latin typeface="Arial"/>
              </a:rPr>
              <a:t>Click to edit the title text format</a:t>
            </a:r>
            <a:endParaRPr/>
          </a:p>
        </p:txBody>
      </p:sp>
      <p:sp>
        <p:nvSpPr>
          <p:cNvPr id="253" name="PlaceHolder 5"/>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288" name="CustomShape 1"/>
          <p:cNvSpPr/>
          <p:nvPr/>
        </p:nvSpPr>
        <p:spPr>
          <a:xfrm>
            <a:off x="0" y="6400800"/>
            <a:ext cx="12191040" cy="456120"/>
          </a:xfrm>
          <a:prstGeom prst="rect">
            <a:avLst/>
          </a:prstGeom>
          <a:solidFill>
            <a:srgbClr val="497389"/>
          </a:solidFill>
          <a:ln>
            <a:noFill/>
          </a:ln>
        </p:spPr>
      </p:sp>
      <p:sp>
        <p:nvSpPr>
          <p:cNvPr id="289" name="CustomShape 2"/>
          <p:cNvSpPr/>
          <p:nvPr/>
        </p:nvSpPr>
        <p:spPr>
          <a:xfrm>
            <a:off x="0" y="6334200"/>
            <a:ext cx="12191040" cy="65520"/>
          </a:xfrm>
          <a:prstGeom prst="rect">
            <a:avLst/>
          </a:prstGeom>
          <a:solidFill>
            <a:srgbClr val="6997af"/>
          </a:solidFill>
          <a:ln>
            <a:noFill/>
          </a:ln>
        </p:spPr>
      </p:sp>
      <p:sp>
        <p:nvSpPr>
          <p:cNvPr id="290" name="Line 3"/>
          <p:cNvSpPr/>
          <p:nvPr/>
        </p:nvSpPr>
        <p:spPr>
          <a:xfrm>
            <a:off x="1193400" y="1737720"/>
            <a:ext cx="9966960" cy="0"/>
          </a:xfrm>
          <a:prstGeom prst="line">
            <a:avLst/>
          </a:prstGeom>
          <a:ln w="6480">
            <a:solidFill>
              <a:srgbClr val="808080"/>
            </a:solidFill>
            <a:round/>
          </a:ln>
        </p:spPr>
      </p:sp>
      <p:pic>
        <p:nvPicPr>
          <p:cNvPr id="291" name="Picture 6" descr=""/>
          <p:cNvPicPr/>
          <p:nvPr/>
        </p:nvPicPr>
        <p:blipFill>
          <a:blip r:embed="rId2"/>
          <a:stretch>
            <a:fillRect/>
          </a:stretch>
        </p:blipFill>
        <p:spPr>
          <a:xfrm>
            <a:off x="8912520" y="286560"/>
            <a:ext cx="2239920" cy="397440"/>
          </a:xfrm>
          <a:prstGeom prst="rect">
            <a:avLst/>
          </a:prstGeom>
          <a:ln>
            <a:noFill/>
          </a:ln>
        </p:spPr>
      </p:pic>
      <p:sp>
        <p:nvSpPr>
          <p:cNvPr id="292" name="CustomShape 4"/>
          <p:cNvSpPr/>
          <p:nvPr/>
        </p:nvSpPr>
        <p:spPr>
          <a:xfrm>
            <a:off x="0" y="4952880"/>
            <a:ext cx="12187800" cy="1904040"/>
          </a:xfrm>
          <a:prstGeom prst="rect">
            <a:avLst/>
          </a:prstGeom>
          <a:solidFill>
            <a:srgbClr val="497389"/>
          </a:solidFill>
          <a:ln>
            <a:noFill/>
          </a:ln>
        </p:spPr>
      </p:sp>
      <p:sp>
        <p:nvSpPr>
          <p:cNvPr id="293" name="CustomShape 5"/>
          <p:cNvSpPr/>
          <p:nvPr/>
        </p:nvSpPr>
        <p:spPr>
          <a:xfrm>
            <a:off x="0" y="4915080"/>
            <a:ext cx="12187800" cy="63000"/>
          </a:xfrm>
          <a:prstGeom prst="rect">
            <a:avLst/>
          </a:prstGeom>
          <a:solidFill>
            <a:srgbClr val="6997af"/>
          </a:solidFill>
          <a:ln>
            <a:noFill/>
          </a:ln>
        </p:spPr>
      </p:sp>
      <p:sp>
        <p:nvSpPr>
          <p:cNvPr id="294" name="PlaceHolder 6"/>
          <p:cNvSpPr>
            <a:spLocks noGrp="1"/>
          </p:cNvSpPr>
          <p:nvPr>
            <p:ph type="title"/>
          </p:nvPr>
        </p:nvSpPr>
        <p:spPr>
          <a:xfrm>
            <a:off x="1097280" y="5074920"/>
            <a:ext cx="10112400" cy="822600"/>
          </a:xfrm>
          <a:prstGeom prst="rect">
            <a:avLst/>
          </a:prstGeom>
        </p:spPr>
        <p:txBody>
          <a:bodyPr lIns="0" rIns="0" tIns="0" bIns="0" anchor="ctr"/>
          <a:p>
            <a:r>
              <a:rPr lang="en-US">
                <a:latin typeface="Arial"/>
              </a:rPr>
              <a:t>Click to edit the title text format</a:t>
            </a:r>
            <a:endParaRPr/>
          </a:p>
        </p:txBody>
      </p:sp>
      <p:sp>
        <p:nvSpPr>
          <p:cNvPr id="295" name="PlaceHolder 7"/>
          <p:cNvSpPr>
            <a:spLocks noGrp="1"/>
          </p:cNvSpPr>
          <p:nvPr>
            <p:ph type="body"/>
          </p:nvPr>
        </p:nvSpPr>
        <p:spPr>
          <a:xfrm>
            <a:off x="0" y="0"/>
            <a:ext cx="2902680" cy="111744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
        <p:nvSpPr>
          <p:cNvPr id="296" name="PlaceHolder 8"/>
          <p:cNvSpPr>
            <a:spLocks noGrp="1"/>
          </p:cNvSpPr>
          <p:nvPr>
            <p:ph type="body"/>
          </p:nvPr>
        </p:nvSpPr>
        <p:spPr>
          <a:xfrm>
            <a:off x="3048480" y="0"/>
            <a:ext cx="2902680" cy="111744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
        <p:nvSpPr>
          <p:cNvPr id="297" name="PlaceHolder 9"/>
          <p:cNvSpPr>
            <a:spLocks noGrp="1"/>
          </p:cNvSpPr>
          <p:nvPr>
            <p:ph type="body"/>
          </p:nvPr>
        </p:nvSpPr>
        <p:spPr>
          <a:xfrm>
            <a:off x="0" y="1224360"/>
            <a:ext cx="5948640" cy="111744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332" name="CustomShape 1"/>
          <p:cNvSpPr/>
          <p:nvPr/>
        </p:nvSpPr>
        <p:spPr>
          <a:xfrm>
            <a:off x="0" y="6400800"/>
            <a:ext cx="12191040" cy="456120"/>
          </a:xfrm>
          <a:prstGeom prst="rect">
            <a:avLst/>
          </a:prstGeom>
          <a:solidFill>
            <a:srgbClr val="497389"/>
          </a:solidFill>
          <a:ln>
            <a:noFill/>
          </a:ln>
        </p:spPr>
      </p:sp>
      <p:sp>
        <p:nvSpPr>
          <p:cNvPr id="333" name="CustomShape 2"/>
          <p:cNvSpPr/>
          <p:nvPr/>
        </p:nvSpPr>
        <p:spPr>
          <a:xfrm>
            <a:off x="0" y="6334200"/>
            <a:ext cx="12191040" cy="65520"/>
          </a:xfrm>
          <a:prstGeom prst="rect">
            <a:avLst/>
          </a:prstGeom>
          <a:solidFill>
            <a:srgbClr val="6997af"/>
          </a:solidFill>
          <a:ln>
            <a:noFill/>
          </a:ln>
        </p:spPr>
      </p:sp>
      <p:sp>
        <p:nvSpPr>
          <p:cNvPr id="334" name="Line 3"/>
          <p:cNvSpPr/>
          <p:nvPr/>
        </p:nvSpPr>
        <p:spPr>
          <a:xfrm>
            <a:off x="1193400" y="1737720"/>
            <a:ext cx="9966960" cy="0"/>
          </a:xfrm>
          <a:prstGeom prst="line">
            <a:avLst/>
          </a:prstGeom>
          <a:ln w="6480">
            <a:solidFill>
              <a:srgbClr val="808080"/>
            </a:solidFill>
            <a:round/>
          </a:ln>
        </p:spPr>
      </p:sp>
      <p:pic>
        <p:nvPicPr>
          <p:cNvPr id="335" name="Picture 6" descr=""/>
          <p:cNvPicPr/>
          <p:nvPr/>
        </p:nvPicPr>
        <p:blipFill>
          <a:blip r:embed="rId2"/>
          <a:stretch>
            <a:fillRect/>
          </a:stretch>
        </p:blipFill>
        <p:spPr>
          <a:xfrm>
            <a:off x="8912520" y="286560"/>
            <a:ext cx="2239920" cy="397440"/>
          </a:xfrm>
          <a:prstGeom prst="rect">
            <a:avLst/>
          </a:prstGeom>
          <a:ln>
            <a:noFill/>
          </a:ln>
        </p:spPr>
      </p:pic>
      <p:sp>
        <p:nvSpPr>
          <p:cNvPr id="336" name="CustomShape 4"/>
          <p:cNvSpPr/>
          <p:nvPr/>
        </p:nvSpPr>
        <p:spPr>
          <a:xfrm>
            <a:off x="0" y="4952880"/>
            <a:ext cx="12187800" cy="1904040"/>
          </a:xfrm>
          <a:prstGeom prst="rect">
            <a:avLst/>
          </a:prstGeom>
          <a:solidFill>
            <a:srgbClr val="497389"/>
          </a:solidFill>
          <a:ln>
            <a:noFill/>
          </a:ln>
        </p:spPr>
      </p:sp>
      <p:sp>
        <p:nvSpPr>
          <p:cNvPr id="337" name="CustomShape 5"/>
          <p:cNvSpPr/>
          <p:nvPr/>
        </p:nvSpPr>
        <p:spPr>
          <a:xfrm>
            <a:off x="0" y="4915080"/>
            <a:ext cx="12187800" cy="63000"/>
          </a:xfrm>
          <a:prstGeom prst="rect">
            <a:avLst/>
          </a:prstGeom>
          <a:solidFill>
            <a:srgbClr val="6997af"/>
          </a:solidFill>
          <a:ln>
            <a:noFill/>
          </a:ln>
        </p:spPr>
      </p:sp>
      <p:sp>
        <p:nvSpPr>
          <p:cNvPr id="338" name="PlaceHolder 6"/>
          <p:cNvSpPr>
            <a:spLocks noGrp="1"/>
          </p:cNvSpPr>
          <p:nvPr>
            <p:ph type="title"/>
          </p:nvPr>
        </p:nvSpPr>
        <p:spPr>
          <a:xfrm>
            <a:off x="1097280" y="5074920"/>
            <a:ext cx="10112400" cy="822600"/>
          </a:xfrm>
          <a:prstGeom prst="rect">
            <a:avLst/>
          </a:prstGeom>
        </p:spPr>
        <p:txBody>
          <a:bodyPr lIns="0" rIns="0" tIns="0" bIns="0" anchor="ctr"/>
          <a:p>
            <a:r>
              <a:rPr lang="en-US">
                <a:latin typeface="Arial"/>
              </a:rPr>
              <a:t>Click to edit the title text format</a:t>
            </a:r>
            <a:endParaRPr/>
          </a:p>
        </p:txBody>
      </p:sp>
      <p:sp>
        <p:nvSpPr>
          <p:cNvPr id="339" name="PlaceHolder 7"/>
          <p:cNvSpPr>
            <a:spLocks noGrp="1"/>
          </p:cNvSpPr>
          <p:nvPr>
            <p:ph type="body"/>
          </p:nvPr>
        </p:nvSpPr>
        <p:spPr>
          <a:xfrm>
            <a:off x="0" y="0"/>
            <a:ext cx="5948640" cy="111744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
        <p:nvSpPr>
          <p:cNvPr id="340" name="PlaceHolder 8"/>
          <p:cNvSpPr>
            <a:spLocks noGrp="1"/>
          </p:cNvSpPr>
          <p:nvPr>
            <p:ph type="body"/>
          </p:nvPr>
        </p:nvSpPr>
        <p:spPr>
          <a:xfrm>
            <a:off x="0" y="1224360"/>
            <a:ext cx="5948640" cy="111744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slideLayout" Target="../slideLayouts/slideLayout65.xml"/><Relationship Id="rId6"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slideLayout" Target="../slideLayouts/slideLayout65.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slideLayout" Target="../slideLayouts/slideLayout65.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slideLayout" Target="../slideLayouts/slideLayout65.xml"/><Relationship Id="rId9"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slideLayout" Target="../slideLayouts/slideLayout65.xml"/><Relationship Id="rId8"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slideLayout" Target="../slideLayouts/slideLayout65.xml"/><Relationship Id="rId7"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slideLayout" Target="../slideLayouts/slideLayout65.xml"/><Relationship Id="rId7"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slideLayout" Target="../slideLayouts/slideLayout25.xml"/><Relationship Id="rId6"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25.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slideLayout" Target="../slideLayouts/slideLayout49.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92.jpeg"/><Relationship Id="rId2" Type="http://schemas.openxmlformats.org/officeDocument/2006/relationships/image" Target="../media/image93.png"/><Relationship Id="rId3" Type="http://schemas.openxmlformats.org/officeDocument/2006/relationships/slideLayout" Target="../slideLayouts/slideLayout1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slideLayout" Target="../slideLayouts/slideLayout13.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25.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25.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25.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65.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65.xml"/><Relationship Id="rId7"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65.xml"/><Relationship Id="rId4"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slideLayout" Target="../slideLayouts/slideLayout49.xml"/><Relationship Id="rId4"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slideLayout" Target="../slideLayouts/slideLayout49.xml"/><Relationship Id="rId7"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15.gif"/><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40.xml"/><Relationship Id="rId4"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5.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9.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slideLayout" Target="../slideLayouts/slideLayout65.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7" name="CustomShape 1"/>
          <p:cNvSpPr/>
          <p:nvPr/>
        </p:nvSpPr>
        <p:spPr>
          <a:xfrm>
            <a:off x="1100160" y="4455720"/>
            <a:ext cx="10057320" cy="1141920"/>
          </a:xfrm>
          <a:prstGeom prst="rect">
            <a:avLst/>
          </a:prstGeom>
          <a:noFill/>
          <a:ln>
            <a:noFill/>
          </a:ln>
        </p:spPr>
        <p:txBody>
          <a:bodyPr lIns="90000" rIns="90000" tIns="45000" bIns="45000"/>
          <a:p>
            <a:pPr algn="ctr">
              <a:lnSpc>
                <a:spcPct val="100000"/>
              </a:lnSpc>
            </a:pPr>
            <a:r>
              <a:rPr lang="en-US" sz="2400">
                <a:solidFill>
                  <a:srgbClr val="344068"/>
                </a:solidFill>
                <a:latin typeface="Segoe UI Light"/>
              </a:rPr>
              <a:t>Git for Beginners</a:t>
            </a:r>
            <a:endParaRPr/>
          </a:p>
        </p:txBody>
      </p:sp>
      <p:pic>
        <p:nvPicPr>
          <p:cNvPr id="468" name="Picture 14" descr=""/>
          <p:cNvPicPr/>
          <p:nvPr/>
        </p:nvPicPr>
        <p:blipFill>
          <a:blip r:embed="rId1"/>
          <a:stretch>
            <a:fillRect/>
          </a:stretch>
        </p:blipFill>
        <p:spPr>
          <a:xfrm>
            <a:off x="2061000" y="2788200"/>
            <a:ext cx="8011080" cy="1415160"/>
          </a:xfrm>
          <a:prstGeom prst="rect">
            <a:avLst/>
          </a:prstGeom>
          <a:ln>
            <a:noFill/>
          </a:ln>
        </p:spPr>
      </p:pic>
      <p:pic>
        <p:nvPicPr>
          <p:cNvPr id="469" name="Picture 2" descr=""/>
          <p:cNvPicPr/>
          <p:nvPr/>
        </p:nvPicPr>
        <p:blipFill>
          <a:blip r:embed="rId2"/>
          <a:stretch>
            <a:fillRect/>
          </a:stretch>
        </p:blipFill>
        <p:spPr>
          <a:xfrm>
            <a:off x="5109480" y="5167080"/>
            <a:ext cx="1972080" cy="82296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2" name="CustomShape 1"/>
          <p:cNvSpPr/>
          <p:nvPr/>
        </p:nvSpPr>
        <p:spPr>
          <a:xfrm>
            <a:off x="1097280" y="286560"/>
            <a:ext cx="10057320" cy="144972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Understanding Commits</a:t>
            </a:r>
            <a:endParaRPr/>
          </a:p>
        </p:txBody>
      </p:sp>
      <p:pic>
        <p:nvPicPr>
          <p:cNvPr id="503" name="Picture 8" descr=""/>
          <p:cNvPicPr/>
          <p:nvPr/>
        </p:nvPicPr>
        <p:blipFill>
          <a:blip r:embed="rId1"/>
          <a:stretch>
            <a:fillRect/>
          </a:stretch>
        </p:blipFill>
        <p:spPr>
          <a:xfrm>
            <a:off x="1165320" y="3606840"/>
            <a:ext cx="2878920" cy="2878920"/>
          </a:xfrm>
          <a:prstGeom prst="rect">
            <a:avLst/>
          </a:prstGeom>
          <a:ln>
            <a:noFill/>
          </a:ln>
        </p:spPr>
      </p:pic>
      <p:pic>
        <p:nvPicPr>
          <p:cNvPr id="504" name="Picture 14" descr=""/>
          <p:cNvPicPr/>
          <p:nvPr/>
        </p:nvPicPr>
        <p:blipFill>
          <a:blip r:embed="rId2"/>
          <a:stretch>
            <a:fillRect/>
          </a:stretch>
        </p:blipFill>
        <p:spPr>
          <a:xfrm>
            <a:off x="4655880" y="3416400"/>
            <a:ext cx="2878920" cy="2878920"/>
          </a:xfrm>
          <a:prstGeom prst="rect">
            <a:avLst/>
          </a:prstGeom>
          <a:ln>
            <a:noFill/>
          </a:ln>
        </p:spPr>
      </p:pic>
      <p:pic>
        <p:nvPicPr>
          <p:cNvPr id="505" name="SpotlightShape1" descr=""/>
          <p:cNvPicPr/>
          <p:nvPr/>
        </p:nvPicPr>
        <p:blipFill>
          <a:blip r:embed="rId3"/>
          <a:stretch>
            <a:fillRect/>
          </a:stretch>
        </p:blipFill>
        <p:spPr>
          <a:xfrm>
            <a:off x="-127080" y="-127080"/>
            <a:ext cx="12445920" cy="7111440"/>
          </a:xfrm>
          <a:prstGeom prst="rect">
            <a:avLst/>
          </a:prstGeom>
          <a:ln>
            <a:noFill/>
          </a:ln>
        </p:spPr>
      </p:pic>
      <p:sp>
        <p:nvSpPr>
          <p:cNvPr id="506" name="CustomShape 2"/>
          <p:cNvSpPr/>
          <p:nvPr/>
        </p:nvSpPr>
        <p:spPr>
          <a:xfrm>
            <a:off x="1617120" y="3155040"/>
            <a:ext cx="1975680" cy="51624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repository</a:t>
            </a:r>
            <a:endParaRPr/>
          </a:p>
        </p:txBody>
      </p:sp>
      <p:sp>
        <p:nvSpPr>
          <p:cNvPr id="507" name="CustomShape 3"/>
          <p:cNvSpPr/>
          <p:nvPr/>
        </p:nvSpPr>
        <p:spPr>
          <a:xfrm>
            <a:off x="4925520" y="3155040"/>
            <a:ext cx="2400840" cy="51624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staging area</a:t>
            </a:r>
            <a:endParaRPr/>
          </a:p>
        </p:txBody>
      </p:sp>
      <p:sp>
        <p:nvSpPr>
          <p:cNvPr id="508" name="CustomShape 4"/>
          <p:cNvSpPr/>
          <p:nvPr/>
        </p:nvSpPr>
        <p:spPr>
          <a:xfrm>
            <a:off x="8259480" y="3155040"/>
            <a:ext cx="3292560" cy="51624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working directory</a:t>
            </a:r>
            <a:endParaRPr/>
          </a:p>
        </p:txBody>
      </p:sp>
      <p:pic>
        <p:nvPicPr>
          <p:cNvPr id="509" name="Picture 6" descr=""/>
          <p:cNvPicPr/>
          <p:nvPr/>
        </p:nvPicPr>
        <p:blipFill>
          <a:blip r:embed="rId4"/>
          <a:stretch>
            <a:fillRect/>
          </a:stretch>
        </p:blipFill>
        <p:spPr>
          <a:xfrm>
            <a:off x="8466120" y="3606840"/>
            <a:ext cx="2878920" cy="2878920"/>
          </a:xfrm>
          <a:prstGeom prst="rect">
            <a:avLst/>
          </a:prstGeom>
          <a:ln>
            <a:noFill/>
          </a:ln>
        </p:spPr>
      </p:pic>
    </p:spTree>
  </p:cSld>
  <p:timing>
    <p:tnLst>
      <p:par>
        <p:cTn id="30" dur="indefinite" restart="never" nodeType="tmRoot">
          <p:childTnLst>
            <p:seq>
              <p:cTn id="31"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0" name="CustomShape 1"/>
          <p:cNvSpPr/>
          <p:nvPr/>
        </p:nvSpPr>
        <p:spPr>
          <a:xfrm>
            <a:off x="1097280" y="286560"/>
            <a:ext cx="10057320" cy="144972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Understanding Commits</a:t>
            </a:r>
            <a:endParaRPr/>
          </a:p>
        </p:txBody>
      </p:sp>
      <p:pic>
        <p:nvPicPr>
          <p:cNvPr id="511" name="Picture 6" descr=""/>
          <p:cNvPicPr/>
          <p:nvPr/>
        </p:nvPicPr>
        <p:blipFill>
          <a:blip r:embed="rId1"/>
          <a:stretch>
            <a:fillRect/>
          </a:stretch>
        </p:blipFill>
        <p:spPr>
          <a:xfrm>
            <a:off x="8466120" y="3606840"/>
            <a:ext cx="2878920" cy="2878920"/>
          </a:xfrm>
          <a:prstGeom prst="rect">
            <a:avLst/>
          </a:prstGeom>
          <a:ln>
            <a:noFill/>
          </a:ln>
        </p:spPr>
      </p:pic>
      <p:pic>
        <p:nvPicPr>
          <p:cNvPr id="512" name="Picture 8" descr=""/>
          <p:cNvPicPr/>
          <p:nvPr/>
        </p:nvPicPr>
        <p:blipFill>
          <a:blip r:embed="rId2"/>
          <a:stretch>
            <a:fillRect/>
          </a:stretch>
        </p:blipFill>
        <p:spPr>
          <a:xfrm>
            <a:off x="1165320" y="3606840"/>
            <a:ext cx="2878920" cy="2878920"/>
          </a:xfrm>
          <a:prstGeom prst="rect">
            <a:avLst/>
          </a:prstGeom>
          <a:ln>
            <a:noFill/>
          </a:ln>
        </p:spPr>
      </p:pic>
      <p:pic>
        <p:nvPicPr>
          <p:cNvPr id="513" name="SpotlightShape1" descr=""/>
          <p:cNvPicPr/>
          <p:nvPr/>
        </p:nvPicPr>
        <p:blipFill>
          <a:blip r:embed="rId3"/>
          <a:stretch>
            <a:fillRect/>
          </a:stretch>
        </p:blipFill>
        <p:spPr>
          <a:xfrm>
            <a:off x="-127080" y="-127080"/>
            <a:ext cx="12445920" cy="7111440"/>
          </a:xfrm>
          <a:prstGeom prst="rect">
            <a:avLst/>
          </a:prstGeom>
          <a:ln>
            <a:noFill/>
          </a:ln>
        </p:spPr>
      </p:pic>
      <p:sp>
        <p:nvSpPr>
          <p:cNvPr id="514" name="CustomShape 2"/>
          <p:cNvSpPr/>
          <p:nvPr/>
        </p:nvSpPr>
        <p:spPr>
          <a:xfrm>
            <a:off x="1617120" y="3155040"/>
            <a:ext cx="1975680" cy="51624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repository</a:t>
            </a:r>
            <a:endParaRPr/>
          </a:p>
        </p:txBody>
      </p:sp>
      <p:sp>
        <p:nvSpPr>
          <p:cNvPr id="515" name="CustomShape 3"/>
          <p:cNvSpPr/>
          <p:nvPr/>
        </p:nvSpPr>
        <p:spPr>
          <a:xfrm>
            <a:off x="4925520" y="3155040"/>
            <a:ext cx="2400840" cy="51624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staging area</a:t>
            </a:r>
            <a:endParaRPr/>
          </a:p>
        </p:txBody>
      </p:sp>
      <p:sp>
        <p:nvSpPr>
          <p:cNvPr id="516" name="CustomShape 4"/>
          <p:cNvSpPr/>
          <p:nvPr/>
        </p:nvSpPr>
        <p:spPr>
          <a:xfrm>
            <a:off x="8259480" y="3155040"/>
            <a:ext cx="3292560" cy="51624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working directory</a:t>
            </a:r>
            <a:endParaRPr/>
          </a:p>
        </p:txBody>
      </p:sp>
      <p:pic>
        <p:nvPicPr>
          <p:cNvPr id="517" name="Picture 14" descr=""/>
          <p:cNvPicPr/>
          <p:nvPr/>
        </p:nvPicPr>
        <p:blipFill>
          <a:blip r:embed="rId4"/>
          <a:stretch>
            <a:fillRect/>
          </a:stretch>
        </p:blipFill>
        <p:spPr>
          <a:xfrm>
            <a:off x="4655880" y="3416400"/>
            <a:ext cx="2878920" cy="2878920"/>
          </a:xfrm>
          <a:prstGeom prst="rect">
            <a:avLst/>
          </a:prstGeom>
          <a:ln>
            <a:noFill/>
          </a:ln>
        </p:spPr>
      </p:pic>
    </p:spTree>
  </p:cSld>
  <p:timing>
    <p:tnLst>
      <p:par>
        <p:cTn id="32" dur="indefinite" restart="never" nodeType="tmRoot">
          <p:childTnLst>
            <p:seq>
              <p:cTn id="33"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8" name="CustomShape 1"/>
          <p:cNvSpPr/>
          <p:nvPr/>
        </p:nvSpPr>
        <p:spPr>
          <a:xfrm>
            <a:off x="1097280" y="286560"/>
            <a:ext cx="10057320" cy="144972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Understanding Commits</a:t>
            </a:r>
            <a:endParaRPr/>
          </a:p>
        </p:txBody>
      </p:sp>
      <p:pic>
        <p:nvPicPr>
          <p:cNvPr id="519" name="Picture 6" descr=""/>
          <p:cNvPicPr/>
          <p:nvPr/>
        </p:nvPicPr>
        <p:blipFill>
          <a:blip r:embed="rId1"/>
          <a:stretch>
            <a:fillRect/>
          </a:stretch>
        </p:blipFill>
        <p:spPr>
          <a:xfrm>
            <a:off x="8466120" y="3606840"/>
            <a:ext cx="2878920" cy="2878920"/>
          </a:xfrm>
          <a:prstGeom prst="rect">
            <a:avLst/>
          </a:prstGeom>
          <a:ln>
            <a:noFill/>
          </a:ln>
        </p:spPr>
      </p:pic>
      <p:pic>
        <p:nvPicPr>
          <p:cNvPr id="520" name="Picture 14" descr=""/>
          <p:cNvPicPr/>
          <p:nvPr/>
        </p:nvPicPr>
        <p:blipFill>
          <a:blip r:embed="rId2"/>
          <a:stretch>
            <a:fillRect/>
          </a:stretch>
        </p:blipFill>
        <p:spPr>
          <a:xfrm>
            <a:off x="4655880" y="3416400"/>
            <a:ext cx="2878920" cy="2878920"/>
          </a:xfrm>
          <a:prstGeom prst="rect">
            <a:avLst/>
          </a:prstGeom>
          <a:ln>
            <a:noFill/>
          </a:ln>
        </p:spPr>
      </p:pic>
      <p:pic>
        <p:nvPicPr>
          <p:cNvPr id="521" name="SpotlightShape1" descr=""/>
          <p:cNvPicPr/>
          <p:nvPr/>
        </p:nvPicPr>
        <p:blipFill>
          <a:blip r:embed="rId3"/>
          <a:stretch>
            <a:fillRect/>
          </a:stretch>
        </p:blipFill>
        <p:spPr>
          <a:xfrm>
            <a:off x="-127080" y="-127080"/>
            <a:ext cx="12445920" cy="7111440"/>
          </a:xfrm>
          <a:prstGeom prst="rect">
            <a:avLst/>
          </a:prstGeom>
          <a:ln>
            <a:noFill/>
          </a:ln>
        </p:spPr>
      </p:pic>
      <p:sp>
        <p:nvSpPr>
          <p:cNvPr id="522" name="CustomShape 2"/>
          <p:cNvSpPr/>
          <p:nvPr/>
        </p:nvSpPr>
        <p:spPr>
          <a:xfrm>
            <a:off x="1617120" y="3155040"/>
            <a:ext cx="1975680" cy="51624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repository</a:t>
            </a:r>
            <a:endParaRPr/>
          </a:p>
        </p:txBody>
      </p:sp>
      <p:sp>
        <p:nvSpPr>
          <p:cNvPr id="523" name="CustomShape 3"/>
          <p:cNvSpPr/>
          <p:nvPr/>
        </p:nvSpPr>
        <p:spPr>
          <a:xfrm>
            <a:off x="4925520" y="3155040"/>
            <a:ext cx="2400840" cy="51624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staging area</a:t>
            </a:r>
            <a:endParaRPr/>
          </a:p>
        </p:txBody>
      </p:sp>
      <p:sp>
        <p:nvSpPr>
          <p:cNvPr id="524" name="CustomShape 4"/>
          <p:cNvSpPr/>
          <p:nvPr/>
        </p:nvSpPr>
        <p:spPr>
          <a:xfrm>
            <a:off x="8259480" y="3155040"/>
            <a:ext cx="3292560" cy="51624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working directory</a:t>
            </a:r>
            <a:endParaRPr/>
          </a:p>
        </p:txBody>
      </p:sp>
      <p:pic>
        <p:nvPicPr>
          <p:cNvPr id="525" name="Picture 8" descr=""/>
          <p:cNvPicPr/>
          <p:nvPr/>
        </p:nvPicPr>
        <p:blipFill>
          <a:blip r:embed="rId4"/>
          <a:stretch>
            <a:fillRect/>
          </a:stretch>
        </p:blipFill>
        <p:spPr>
          <a:xfrm>
            <a:off x="1165320" y="3606840"/>
            <a:ext cx="2878920" cy="2878920"/>
          </a:xfrm>
          <a:prstGeom prst="rect">
            <a:avLst/>
          </a:prstGeom>
          <a:ln>
            <a:noFill/>
          </a:ln>
        </p:spPr>
      </p:pic>
    </p:spTree>
  </p:cSld>
  <p:timing>
    <p:tnLst>
      <p:par>
        <p:cTn id="34" dur="indefinite" restart="never" nodeType="tmRoot">
          <p:childTnLst>
            <p:seq>
              <p:cTn id="35"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26" name="Picture 8" descr=""/>
          <p:cNvPicPr/>
          <p:nvPr/>
        </p:nvPicPr>
        <p:blipFill>
          <a:blip r:embed="rId1"/>
          <a:stretch>
            <a:fillRect/>
          </a:stretch>
        </p:blipFill>
        <p:spPr>
          <a:xfrm>
            <a:off x="1165320" y="3606840"/>
            <a:ext cx="2878920" cy="2878920"/>
          </a:xfrm>
          <a:prstGeom prst="rect">
            <a:avLst/>
          </a:prstGeom>
          <a:ln>
            <a:noFill/>
          </a:ln>
        </p:spPr>
      </p:pic>
      <p:pic>
        <p:nvPicPr>
          <p:cNvPr id="527" name="Picture 14" descr=""/>
          <p:cNvPicPr/>
          <p:nvPr/>
        </p:nvPicPr>
        <p:blipFill>
          <a:blip r:embed="rId2"/>
          <a:stretch>
            <a:fillRect/>
          </a:stretch>
        </p:blipFill>
        <p:spPr>
          <a:xfrm>
            <a:off x="4655880" y="3416400"/>
            <a:ext cx="2878920" cy="2878920"/>
          </a:xfrm>
          <a:prstGeom prst="rect">
            <a:avLst/>
          </a:prstGeom>
          <a:ln>
            <a:noFill/>
          </a:ln>
        </p:spPr>
      </p:pic>
      <p:pic>
        <p:nvPicPr>
          <p:cNvPr id="528" name="Picture 22" descr=""/>
          <p:cNvPicPr/>
          <p:nvPr/>
        </p:nvPicPr>
        <p:blipFill>
          <a:blip r:embed="rId3"/>
          <a:stretch>
            <a:fillRect/>
          </a:stretch>
        </p:blipFill>
        <p:spPr>
          <a:xfrm>
            <a:off x="5560920" y="3603600"/>
            <a:ext cx="1218240" cy="1218240"/>
          </a:xfrm>
          <a:prstGeom prst="rect">
            <a:avLst/>
          </a:prstGeom>
          <a:ln>
            <a:noFill/>
          </a:ln>
        </p:spPr>
      </p:pic>
      <p:pic>
        <p:nvPicPr>
          <p:cNvPr id="529" name="Picture 6" descr=""/>
          <p:cNvPicPr/>
          <p:nvPr/>
        </p:nvPicPr>
        <p:blipFill>
          <a:blip r:embed="rId4"/>
          <a:stretch>
            <a:fillRect/>
          </a:stretch>
        </p:blipFill>
        <p:spPr>
          <a:xfrm>
            <a:off x="8466120" y="3606840"/>
            <a:ext cx="2878920" cy="2878920"/>
          </a:xfrm>
          <a:prstGeom prst="rect">
            <a:avLst/>
          </a:prstGeom>
          <a:ln>
            <a:noFill/>
          </a:ln>
        </p:spPr>
      </p:pic>
      <p:pic>
        <p:nvPicPr>
          <p:cNvPr id="530" name="Picture 22" descr=""/>
          <p:cNvPicPr/>
          <p:nvPr/>
        </p:nvPicPr>
        <p:blipFill>
          <a:blip r:embed="rId5"/>
          <a:stretch>
            <a:fillRect/>
          </a:stretch>
        </p:blipFill>
        <p:spPr>
          <a:xfrm>
            <a:off x="9296640" y="3225960"/>
            <a:ext cx="1218240" cy="1218240"/>
          </a:xfrm>
          <a:prstGeom prst="rect">
            <a:avLst/>
          </a:prstGeom>
          <a:ln>
            <a:noFill/>
          </a:ln>
        </p:spPr>
      </p:pic>
      <p:pic>
        <p:nvPicPr>
          <p:cNvPr id="531" name="Picture 22" descr=""/>
          <p:cNvPicPr/>
          <p:nvPr/>
        </p:nvPicPr>
        <p:blipFill>
          <a:blip r:embed="rId6"/>
          <a:stretch>
            <a:fillRect/>
          </a:stretch>
        </p:blipFill>
        <p:spPr>
          <a:xfrm>
            <a:off x="9296640" y="3225960"/>
            <a:ext cx="1218240" cy="1218240"/>
          </a:xfrm>
          <a:prstGeom prst="rect">
            <a:avLst/>
          </a:prstGeom>
          <a:ln>
            <a:noFill/>
          </a:ln>
        </p:spPr>
      </p:pic>
      <p:sp>
        <p:nvSpPr>
          <p:cNvPr id="532" name="CustomShape 1"/>
          <p:cNvSpPr/>
          <p:nvPr/>
        </p:nvSpPr>
        <p:spPr>
          <a:xfrm>
            <a:off x="1097280" y="286560"/>
            <a:ext cx="10057320" cy="144972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Understanding Commits</a:t>
            </a:r>
            <a:endParaRPr/>
          </a:p>
        </p:txBody>
      </p:sp>
      <p:sp>
        <p:nvSpPr>
          <p:cNvPr id="533" name="CustomShape 2"/>
          <p:cNvSpPr/>
          <p:nvPr/>
        </p:nvSpPr>
        <p:spPr>
          <a:xfrm>
            <a:off x="6974280" y="1839960"/>
            <a:ext cx="1824840" cy="455400"/>
          </a:xfrm>
          <a:prstGeom prst="rect">
            <a:avLst/>
          </a:prstGeom>
          <a:noFill/>
          <a:ln>
            <a:noFill/>
          </a:ln>
        </p:spPr>
        <p:txBody>
          <a:bodyPr wrap="none" lIns="90000" rIns="90000" tIns="45000" bIns="45000"/>
          <a:p>
            <a:pPr>
              <a:lnSpc>
                <a:spcPct val="100000"/>
              </a:lnSpc>
            </a:pPr>
            <a:r>
              <a:rPr lang="en-US" sz="2400">
                <a:solidFill>
                  <a:srgbClr val="5a3471"/>
                </a:solidFill>
                <a:latin typeface="Consolas"/>
              </a:rPr>
              <a:t>$ git add</a:t>
            </a:r>
            <a:endParaRPr/>
          </a:p>
        </p:txBody>
      </p:sp>
      <p:sp>
        <p:nvSpPr>
          <p:cNvPr id="534" name="CustomShape 3"/>
          <p:cNvSpPr/>
          <p:nvPr/>
        </p:nvSpPr>
        <p:spPr>
          <a:xfrm>
            <a:off x="3144600" y="1839960"/>
            <a:ext cx="2373480" cy="455400"/>
          </a:xfrm>
          <a:prstGeom prst="rect">
            <a:avLst/>
          </a:prstGeom>
          <a:noFill/>
          <a:ln>
            <a:noFill/>
          </a:ln>
        </p:spPr>
        <p:txBody>
          <a:bodyPr wrap="none" lIns="90000" rIns="90000" tIns="45000" bIns="45000"/>
          <a:p>
            <a:pPr>
              <a:lnSpc>
                <a:spcPct val="100000"/>
              </a:lnSpc>
            </a:pPr>
            <a:r>
              <a:rPr lang="en-US" sz="2400">
                <a:solidFill>
                  <a:srgbClr val="5a3471"/>
                </a:solidFill>
                <a:latin typeface="Consolas"/>
              </a:rPr>
              <a:t>$ git commit</a:t>
            </a:r>
            <a:endParaRPr/>
          </a:p>
        </p:txBody>
      </p:sp>
      <p:pic>
        <p:nvPicPr>
          <p:cNvPr id="535" name="Picture 22" descr=""/>
          <p:cNvPicPr/>
          <p:nvPr/>
        </p:nvPicPr>
        <p:blipFill>
          <a:blip r:embed="rId7"/>
          <a:stretch>
            <a:fillRect/>
          </a:stretch>
        </p:blipFill>
        <p:spPr>
          <a:xfrm>
            <a:off x="2010600" y="4514760"/>
            <a:ext cx="1218240" cy="1218240"/>
          </a:xfrm>
          <a:prstGeom prst="rect">
            <a:avLst/>
          </a:prstGeom>
          <a:ln>
            <a:noFill/>
          </a:ln>
        </p:spPr>
      </p:pic>
      <p:sp>
        <p:nvSpPr>
          <p:cNvPr id="536" name="CustomShape 4"/>
          <p:cNvSpPr/>
          <p:nvPr/>
        </p:nvSpPr>
        <p:spPr>
          <a:xfrm>
            <a:off x="1617120" y="6342480"/>
            <a:ext cx="1975680" cy="51624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repository</a:t>
            </a:r>
            <a:endParaRPr/>
          </a:p>
        </p:txBody>
      </p:sp>
      <p:sp>
        <p:nvSpPr>
          <p:cNvPr id="537" name="CustomShape 5"/>
          <p:cNvSpPr/>
          <p:nvPr/>
        </p:nvSpPr>
        <p:spPr>
          <a:xfrm>
            <a:off x="4925520" y="6342480"/>
            <a:ext cx="2400840" cy="51624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staging area</a:t>
            </a:r>
            <a:endParaRPr/>
          </a:p>
        </p:txBody>
      </p:sp>
      <p:sp>
        <p:nvSpPr>
          <p:cNvPr id="538" name="CustomShape 6"/>
          <p:cNvSpPr/>
          <p:nvPr/>
        </p:nvSpPr>
        <p:spPr>
          <a:xfrm>
            <a:off x="8259480" y="6342480"/>
            <a:ext cx="3292560" cy="51624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working directory</a:t>
            </a:r>
            <a:endParaRPr/>
          </a:p>
        </p:txBody>
      </p:sp>
    </p:spTree>
  </p:cSld>
  <p:timing>
    <p:tnLst>
      <p:par>
        <p:cTn id="36" dur="indefinite" restart="never" nodeType="tmRoot">
          <p:childTnLst>
            <p:seq>
              <p:cTn id="37" dur="indefinite" nodeType="mainSeq">
                <p:childTnLst>
                  <p:par>
                    <p:cTn id="38" fill="hold">
                      <p:stCondLst>
                        <p:cond delay="indefinite"/>
                      </p:stCondLst>
                      <p:childTnLst>
                        <p:par>
                          <p:cTn id="39" fill="hold">
                            <p:stCondLst>
                              <p:cond delay="0"/>
                            </p:stCondLst>
                            <p:childTnLst>
                              <p:par>
                                <p:cTn id="40" nodeType="afterEffect" fill="hold" presetClass="entr" presetID="22" presetSubtype="4">
                                  <p:stCondLst>
                                    <p:cond delay="0"/>
                                  </p:stCondLst>
                                  <p:childTnLst>
                                    <p:set>
                                      <p:cBhvr>
                                        <p:cTn id="41" dur="1" fill="hold">
                                          <p:stCondLst>
                                            <p:cond delay="0"/>
                                          </p:stCondLst>
                                        </p:cTn>
                                        <p:tgtEl>
                                          <p:spTgt spid="531"/>
                                        </p:tgtEl>
                                        <p:attrNameLst>
                                          <p:attrName>style.visibility</p:attrName>
                                        </p:attrNameLst>
                                      </p:cBhvr>
                                      <p:to>
                                        <p:strVal val="visible"/>
                                      </p:to>
                                    </p:set>
                                    <p:animEffect filter="wipe(down)" transition="out">
                                      <p:cBhvr additive="repl">
                                        <p:cTn id="42" dur="500" fill="freeze"/>
                                        <p:tgtEl>
                                          <p:spTgt spid="531"/>
                                        </p:tgtEl>
                                      </p:cBhvr>
                                    </p:animEffect>
                                  </p:childTnLst>
                                </p:cTn>
                              </p:par>
                              <p:par>
                                <p:cTn id="43" nodeType="withEffect" fill="hold" presetClass="entr" presetID="22" presetSubtype="4">
                                  <p:stCondLst>
                                    <p:cond delay="0"/>
                                  </p:stCondLst>
                                  <p:childTnLst>
                                    <p:set>
                                      <p:cBhvr>
                                        <p:cTn id="44" dur="1" fill="hold">
                                          <p:stCondLst>
                                            <p:cond delay="0"/>
                                          </p:stCondLst>
                                        </p:cTn>
                                        <p:tgtEl>
                                          <p:spTgt spid="530"/>
                                        </p:tgtEl>
                                        <p:attrNameLst>
                                          <p:attrName>style.visibility</p:attrName>
                                        </p:attrNameLst>
                                      </p:cBhvr>
                                      <p:to>
                                        <p:strVal val="visible"/>
                                      </p:to>
                                    </p:set>
                                    <p:animEffect filter="wipe(down)" transition="out">
                                      <p:cBhvr additive="repl">
                                        <p:cTn id="45" dur="500" fill="freeze"/>
                                        <p:tgtEl>
                                          <p:spTgt spid="530"/>
                                        </p:tgtEl>
                                      </p:cBhvr>
                                    </p:animEffect>
                                  </p:childTnLst>
                                </p:cTn>
                              </p:par>
                            </p:childTnLst>
                          </p:cTn>
                        </p:par>
                      </p:childTnLst>
                    </p:cTn>
                  </p:par>
                  <p:par>
                    <p:cTn id="46" fill="hold">
                      <p:stCondLst>
                        <p:cond delay="indefinite"/>
                      </p:stCondLst>
                      <p:childTnLst>
                        <p:par>
                          <p:cTn id="47" fill="hold">
                            <p:stCondLst>
                              <p:cond delay="0"/>
                            </p:stCondLst>
                            <p:childTnLst>
                              <p:par>
                                <p:cTn id="48" nodeType="clickEffect" fill="hold" presetClass="entr" presetID="42">
                                  <p:stCondLst>
                                    <p:cond delay="0"/>
                                  </p:stCondLst>
                                  <p:childTnLst>
                                    <p:set>
                                      <p:cBhvr>
                                        <p:cTn id="49" dur="1" fill="hold">
                                          <p:stCondLst>
                                            <p:cond delay="0"/>
                                          </p:stCondLst>
                                        </p:cTn>
                                        <p:tgtEl>
                                          <p:spTgt spid="533"/>
                                        </p:tgtEl>
                                        <p:attrNameLst>
                                          <p:attrName>style.visibility</p:attrName>
                                        </p:attrNameLst>
                                      </p:cBhvr>
                                      <p:to>
                                        <p:strVal val="visible"/>
                                      </p:to>
                                    </p:set>
                                    <p:animEffect filter="fade" transition="in">
                                      <p:cBhvr additive="repl">
                                        <p:cTn id="50" dur="500" fill="freeze"/>
                                        <p:tgtEl>
                                          <p:spTgt spid="533"/>
                                        </p:tgtEl>
                                      </p:cBhvr>
                                    </p:animEffect>
                                    <p:anim calcmode="lin" valueType="num">
                                      <p:cBhvr additive="repl">
                                        <p:cTn id="51" dur="500" fill="hold"/>
                                        <p:tgtEl>
                                          <p:spTgt spid="533"/>
                                        </p:tgtEl>
                                        <p:attrNameLst>
                                          <p:attrName>ppt_x</p:attrName>
                                        </p:attrNameLst>
                                      </p:cBhvr>
                                      <p:tavLst>
                                        <p:tav tm="0">
                                          <p:val>
                                            <p:strVal val="#ppt_x"/>
                                          </p:val>
                                        </p:tav>
                                        <p:tav tm="100000">
                                          <p:val>
                                            <p:strVal val="#ppt_x"/>
                                          </p:val>
                                        </p:tav>
                                      </p:tavLst>
                                    </p:anim>
                                    <p:anim calcmode="lin" valueType="num">
                                      <p:cBhvr additive="repl">
                                        <p:cTn id="52" dur="500" fill="hold"/>
                                        <p:tgtEl>
                                          <p:spTgt spid="533"/>
                                        </p:tgtEl>
                                        <p:attrNameLst>
                                          <p:attrName>ppt_y</p:attrName>
                                        </p:attrNameLst>
                                      </p:cBhvr>
                                      <p:tavLst>
                                        <p:tav tm="0">
                                          <p:val>
                                            <p:strVal val="#ppt_y+.1"/>
                                          </p:val>
                                        </p:tav>
                                        <p:tav tm="100000">
                                          <p:val>
                                            <p:strVal val="#ppt_y"/>
                                          </p:val>
                                        </p:tav>
                                      </p:tavLst>
                                    </p:anim>
                                  </p:childTnLst>
                                </p:cTn>
                              </p:par>
                            </p:childTnLst>
                          </p:cTn>
                        </p:par>
                        <p:par>
                          <p:cTn id="53" fill="hold">
                            <p:stCondLst>
                              <p:cond delay="500"/>
                            </p:stCondLst>
                            <p:childTnLst>
                              <p:par>
                                <p:cTn id="54" nodeType="afterEffect" fill="hold" presetClass="path">
                                  <p:stCondLst>
                                    <p:cond delay="0"/>
                                  </p:stCondLst>
                                </p:cTn>
                              </p:par>
                            </p:childTnLst>
                          </p:cTn>
                        </p:par>
                        <p:par>
                          <p:cTn id="55" fill="hold">
                            <p:stCondLst>
                              <p:cond delay="2500"/>
                            </p:stCondLst>
                            <p:childTnLst>
                              <p:par>
                                <p:cTn id="56" nodeType="afterEffect" fill="hold" presetClass="entr" presetID="1">
                                  <p:stCondLst>
                                    <p:cond delay="0"/>
                                  </p:stCondLst>
                                  <p:childTnLst>
                                    <p:set>
                                      <p:cBhvr>
                                        <p:cTn id="57" dur="1" fill="hold">
                                          <p:stCondLst>
                                            <p:cond delay="0"/>
                                          </p:stCondLst>
                                        </p:cTn>
                                        <p:tgtEl>
                                          <p:spTgt spid="52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nodeType="clickEffect" fill="hold" presetClass="entr" presetID="42">
                                  <p:stCondLst>
                                    <p:cond delay="0"/>
                                  </p:stCondLst>
                                  <p:childTnLst>
                                    <p:set>
                                      <p:cBhvr>
                                        <p:cTn id="61" dur="1" fill="hold">
                                          <p:stCondLst>
                                            <p:cond delay="0"/>
                                          </p:stCondLst>
                                        </p:cTn>
                                        <p:tgtEl>
                                          <p:spTgt spid="534"/>
                                        </p:tgtEl>
                                        <p:attrNameLst>
                                          <p:attrName>style.visibility</p:attrName>
                                        </p:attrNameLst>
                                      </p:cBhvr>
                                      <p:to>
                                        <p:strVal val="visible"/>
                                      </p:to>
                                    </p:set>
                                    <p:animEffect filter="fade" transition="in">
                                      <p:cBhvr additive="repl">
                                        <p:cTn id="62" dur="500" fill="freeze"/>
                                        <p:tgtEl>
                                          <p:spTgt spid="534"/>
                                        </p:tgtEl>
                                      </p:cBhvr>
                                    </p:animEffect>
                                    <p:anim calcmode="lin" valueType="num">
                                      <p:cBhvr additive="repl">
                                        <p:cTn id="63" dur="500" fill="hold"/>
                                        <p:tgtEl>
                                          <p:spTgt spid="534"/>
                                        </p:tgtEl>
                                        <p:attrNameLst>
                                          <p:attrName>ppt_x</p:attrName>
                                        </p:attrNameLst>
                                      </p:cBhvr>
                                      <p:tavLst>
                                        <p:tav tm="0">
                                          <p:val>
                                            <p:strVal val="#ppt_x"/>
                                          </p:val>
                                        </p:tav>
                                        <p:tav tm="100000">
                                          <p:val>
                                            <p:strVal val="#ppt_x"/>
                                          </p:val>
                                        </p:tav>
                                      </p:tavLst>
                                    </p:anim>
                                    <p:anim calcmode="lin" valueType="num">
                                      <p:cBhvr additive="repl">
                                        <p:cTn id="64" dur="500" fill="hold"/>
                                        <p:tgtEl>
                                          <p:spTgt spid="534"/>
                                        </p:tgtEl>
                                        <p:attrNameLst>
                                          <p:attrName>ppt_y</p:attrName>
                                        </p:attrNameLst>
                                      </p:cBhvr>
                                      <p:tavLst>
                                        <p:tav tm="0">
                                          <p:val>
                                            <p:strVal val="#ppt_y+.1"/>
                                          </p:val>
                                        </p:tav>
                                        <p:tav tm="100000">
                                          <p:val>
                                            <p:strVal val="#ppt_y"/>
                                          </p:val>
                                        </p:tav>
                                      </p:tavLst>
                                    </p:anim>
                                  </p:childTnLst>
                                </p:cTn>
                              </p:par>
                              <p:par>
                                <p:cTn id="65" nodeType="withEffect" fill="hold" presetClass="exit" presetID="42">
                                  <p:stCondLst>
                                    <p:cond delay="0"/>
                                  </p:stCondLst>
                                  <p:childTnLst>
                                    <p:animEffect filter="fade" transition="in">
                                      <p:cBhvr additive="repl">
                                        <p:cTn id="66" dur="500" fill="freeze"/>
                                        <p:tgtEl>
                                          <p:spTgt spid="533"/>
                                        </p:tgtEl>
                                      </p:cBhvr>
                                    </p:animEffect>
                                    <p:anim calcmode="lin" valueType="num">
                                      <p:cBhvr additive="repl">
                                        <p:cTn id="67" dur="500" fill="freeze"/>
                                        <p:tgtEl>
                                          <p:spTgt spid="533"/>
                                        </p:tgtEl>
                                        <p:attrNameLst>
                                          <p:attrName>ppt_x</p:attrName>
                                        </p:attrNameLst>
                                      </p:cBhvr>
                                      <p:tavLst>
                                        <p:tav tm="0">
                                          <p:val>
                                            <p:strVal val="#ppt_x"/>
                                          </p:val>
                                        </p:tav>
                                        <p:tav tm="100000">
                                          <p:val>
                                            <p:strVal val="#ppt_x"/>
                                          </p:val>
                                        </p:tav>
                                      </p:tavLst>
                                    </p:anim>
                                    <p:anim calcmode="lin" valueType="num">
                                      <p:cBhvr additive="repl">
                                        <p:cTn id="68" dur="500" fill="freeze"/>
                                        <p:tgtEl>
                                          <p:spTgt spid="533"/>
                                        </p:tgtEl>
                                        <p:attrNameLst>
                                          <p:attrName>ppt_y</p:attrName>
                                        </p:attrNameLst>
                                      </p:cBhvr>
                                      <p:tavLst>
                                        <p:tav tm="0">
                                          <p:val>
                                            <p:strVal val="#ppt_y"/>
                                          </p:val>
                                        </p:tav>
                                        <p:tav tm="100000">
                                          <p:val>
                                            <p:strVal val="#ppt_y+.1"/>
                                          </p:val>
                                        </p:tav>
                                      </p:tavLst>
                                    </p:anim>
                                    <p:set>
                                      <p:cBhvr>
                                        <p:cTn id="69" dur="1" fill="hold">
                                          <p:stCondLst>
                                            <p:cond delay="498"/>
                                          </p:stCondLst>
                                        </p:cTn>
                                        <p:tgtEl>
                                          <p:spTgt spid="533"/>
                                        </p:tgtEl>
                                        <p:attrNameLst>
                                          <p:attrName>style.visibility</p:attrName>
                                        </p:attrNameLst>
                                      </p:cBhvr>
                                      <p:to>
                                        <p:strVal val="hidden"/>
                                      </p:to>
                                    </p:set>
                                  </p:childTnLst>
                                </p:cTn>
                              </p:par>
                            </p:childTnLst>
                          </p:cTn>
                        </p:par>
                        <p:par>
                          <p:cTn id="70" fill="hold">
                            <p:stCondLst>
                              <p:cond delay="500"/>
                            </p:stCondLst>
                            <p:childTnLst>
                              <p:par>
                                <p:cTn id="71" nodeType="afterEffect" fill="hold" presetClass="path">
                                  <p:stCondLst>
                                    <p:cond delay="0"/>
                                  </p:stCondLst>
                                </p:cTn>
                              </p:par>
                            </p:childTnLst>
                          </p:cTn>
                        </p:par>
                        <p:par>
                          <p:cTn id="72" fill="hold">
                            <p:stCondLst>
                              <p:cond delay="2500"/>
                            </p:stCondLst>
                            <p:childTnLst>
                              <p:par>
                                <p:cTn id="73" nodeType="afterEffect" fill="hold" presetClass="entr" presetID="1">
                                  <p:stCondLst>
                                    <p:cond delay="0"/>
                                  </p:stCondLst>
                                  <p:childTnLst>
                                    <p:set>
                                      <p:cBhvr>
                                        <p:cTn id="74" dur="1" fill="hold">
                                          <p:stCondLst>
                                            <p:cond delay="0"/>
                                          </p:stCondLst>
                                        </p:cTn>
                                        <p:tgtEl>
                                          <p:spTgt spid="53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39" name="Picture 8" descr=""/>
          <p:cNvPicPr/>
          <p:nvPr/>
        </p:nvPicPr>
        <p:blipFill>
          <a:blip r:embed="rId1"/>
          <a:stretch>
            <a:fillRect/>
          </a:stretch>
        </p:blipFill>
        <p:spPr>
          <a:xfrm>
            <a:off x="1165320" y="3606840"/>
            <a:ext cx="2878920" cy="2878920"/>
          </a:xfrm>
          <a:prstGeom prst="rect">
            <a:avLst/>
          </a:prstGeom>
          <a:ln>
            <a:noFill/>
          </a:ln>
        </p:spPr>
      </p:pic>
      <p:pic>
        <p:nvPicPr>
          <p:cNvPr id="540" name="Picture 14" descr=""/>
          <p:cNvPicPr/>
          <p:nvPr/>
        </p:nvPicPr>
        <p:blipFill>
          <a:blip r:embed="rId2"/>
          <a:stretch>
            <a:fillRect/>
          </a:stretch>
        </p:blipFill>
        <p:spPr>
          <a:xfrm>
            <a:off x="4655880" y="3416400"/>
            <a:ext cx="2878920" cy="2878920"/>
          </a:xfrm>
          <a:prstGeom prst="rect">
            <a:avLst/>
          </a:prstGeom>
          <a:ln>
            <a:noFill/>
          </a:ln>
        </p:spPr>
      </p:pic>
      <p:pic>
        <p:nvPicPr>
          <p:cNvPr id="541" name="Picture 6" descr=""/>
          <p:cNvPicPr/>
          <p:nvPr/>
        </p:nvPicPr>
        <p:blipFill>
          <a:blip r:embed="rId3"/>
          <a:stretch>
            <a:fillRect/>
          </a:stretch>
        </p:blipFill>
        <p:spPr>
          <a:xfrm>
            <a:off x="8466120" y="3606840"/>
            <a:ext cx="2878920" cy="2878920"/>
          </a:xfrm>
          <a:prstGeom prst="rect">
            <a:avLst/>
          </a:prstGeom>
          <a:ln>
            <a:noFill/>
          </a:ln>
        </p:spPr>
      </p:pic>
      <p:sp>
        <p:nvSpPr>
          <p:cNvPr id="542" name="CustomShape 1"/>
          <p:cNvSpPr/>
          <p:nvPr/>
        </p:nvSpPr>
        <p:spPr>
          <a:xfrm>
            <a:off x="1097280" y="286560"/>
            <a:ext cx="10057320" cy="144972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What </a:t>
            </a:r>
            <a:r>
              <a:rPr lang="en-US" sz="4800">
                <a:solidFill>
                  <a:srgbClr val="5a3471"/>
                </a:solidFill>
                <a:latin typeface="Consolas"/>
              </a:rPr>
              <a:t>git status </a:t>
            </a:r>
            <a:r>
              <a:rPr lang="en-US" sz="4800">
                <a:solidFill>
                  <a:srgbClr val="404040"/>
                </a:solidFill>
                <a:latin typeface="Segoe UI Light"/>
              </a:rPr>
              <a:t>does</a:t>
            </a:r>
            <a:endParaRPr/>
          </a:p>
        </p:txBody>
      </p:sp>
      <p:sp>
        <p:nvSpPr>
          <p:cNvPr id="543" name="CustomShape 2"/>
          <p:cNvSpPr/>
          <p:nvPr/>
        </p:nvSpPr>
        <p:spPr>
          <a:xfrm>
            <a:off x="4939560" y="1979640"/>
            <a:ext cx="2373480" cy="455400"/>
          </a:xfrm>
          <a:prstGeom prst="rect">
            <a:avLst/>
          </a:prstGeom>
          <a:noFill/>
          <a:ln>
            <a:noFill/>
          </a:ln>
        </p:spPr>
        <p:txBody>
          <a:bodyPr wrap="none" lIns="90000" rIns="90000" tIns="45000" bIns="45000"/>
          <a:p>
            <a:pPr>
              <a:lnSpc>
                <a:spcPct val="100000"/>
              </a:lnSpc>
            </a:pPr>
            <a:r>
              <a:rPr lang="en-US" sz="2400">
                <a:solidFill>
                  <a:srgbClr val="5a3471"/>
                </a:solidFill>
                <a:latin typeface="Consolas"/>
              </a:rPr>
              <a:t>$ git status</a:t>
            </a:r>
            <a:endParaRPr/>
          </a:p>
        </p:txBody>
      </p:sp>
      <p:sp>
        <p:nvSpPr>
          <p:cNvPr id="544" name="CustomShape 3"/>
          <p:cNvSpPr/>
          <p:nvPr/>
        </p:nvSpPr>
        <p:spPr>
          <a:xfrm>
            <a:off x="1617120" y="6342480"/>
            <a:ext cx="1975680" cy="51624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repository</a:t>
            </a:r>
            <a:endParaRPr/>
          </a:p>
        </p:txBody>
      </p:sp>
      <p:sp>
        <p:nvSpPr>
          <p:cNvPr id="545" name="CustomShape 4"/>
          <p:cNvSpPr/>
          <p:nvPr/>
        </p:nvSpPr>
        <p:spPr>
          <a:xfrm>
            <a:off x="4925520" y="6342480"/>
            <a:ext cx="2400840" cy="51624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staging area</a:t>
            </a:r>
            <a:endParaRPr/>
          </a:p>
        </p:txBody>
      </p:sp>
      <p:sp>
        <p:nvSpPr>
          <p:cNvPr id="546" name="CustomShape 5"/>
          <p:cNvSpPr/>
          <p:nvPr/>
        </p:nvSpPr>
        <p:spPr>
          <a:xfrm>
            <a:off x="8259480" y="6342480"/>
            <a:ext cx="3292560" cy="51624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working directory</a:t>
            </a:r>
            <a:endParaRPr/>
          </a:p>
        </p:txBody>
      </p:sp>
      <p:pic>
        <p:nvPicPr>
          <p:cNvPr id="547" name="Picture 22" descr=""/>
          <p:cNvPicPr/>
          <p:nvPr/>
        </p:nvPicPr>
        <p:blipFill>
          <a:blip r:embed="rId4"/>
          <a:stretch>
            <a:fillRect/>
          </a:stretch>
        </p:blipFill>
        <p:spPr>
          <a:xfrm>
            <a:off x="5560920" y="3603600"/>
            <a:ext cx="1218240" cy="1218240"/>
          </a:xfrm>
          <a:prstGeom prst="rect">
            <a:avLst/>
          </a:prstGeom>
          <a:ln>
            <a:noFill/>
          </a:ln>
        </p:spPr>
      </p:pic>
      <p:pic>
        <p:nvPicPr>
          <p:cNvPr id="548" name="Picture 22" descr=""/>
          <p:cNvPicPr/>
          <p:nvPr/>
        </p:nvPicPr>
        <p:blipFill>
          <a:blip r:embed="rId5"/>
          <a:stretch>
            <a:fillRect/>
          </a:stretch>
        </p:blipFill>
        <p:spPr>
          <a:xfrm>
            <a:off x="2010600" y="4514760"/>
            <a:ext cx="1218240" cy="1218240"/>
          </a:xfrm>
          <a:prstGeom prst="rect">
            <a:avLst/>
          </a:prstGeom>
          <a:ln>
            <a:noFill/>
          </a:ln>
        </p:spPr>
      </p:pic>
      <p:pic>
        <p:nvPicPr>
          <p:cNvPr id="549" name="Picture 22" descr=""/>
          <p:cNvPicPr/>
          <p:nvPr/>
        </p:nvPicPr>
        <p:blipFill>
          <a:blip r:embed="rId6"/>
          <a:stretch>
            <a:fillRect/>
          </a:stretch>
        </p:blipFill>
        <p:spPr>
          <a:xfrm>
            <a:off x="9296640" y="3225960"/>
            <a:ext cx="1218240" cy="1218240"/>
          </a:xfrm>
          <a:prstGeom prst="rect">
            <a:avLst/>
          </a:prstGeom>
          <a:ln>
            <a:noFill/>
          </a:ln>
        </p:spPr>
      </p:pic>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50" name="Picture 8" descr=""/>
          <p:cNvPicPr/>
          <p:nvPr/>
        </p:nvPicPr>
        <p:blipFill>
          <a:blip r:embed="rId1"/>
          <a:stretch>
            <a:fillRect/>
          </a:stretch>
        </p:blipFill>
        <p:spPr>
          <a:xfrm>
            <a:off x="1165320" y="3606840"/>
            <a:ext cx="2878920" cy="2878920"/>
          </a:xfrm>
          <a:prstGeom prst="rect">
            <a:avLst/>
          </a:prstGeom>
          <a:ln>
            <a:noFill/>
          </a:ln>
        </p:spPr>
      </p:pic>
      <p:sp>
        <p:nvSpPr>
          <p:cNvPr id="551" name="CustomShape 1"/>
          <p:cNvSpPr/>
          <p:nvPr/>
        </p:nvSpPr>
        <p:spPr>
          <a:xfrm>
            <a:off x="1097280" y="286560"/>
            <a:ext cx="10057320" cy="144972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What </a:t>
            </a:r>
            <a:r>
              <a:rPr lang="en-US" sz="4800">
                <a:solidFill>
                  <a:srgbClr val="5a3471"/>
                </a:solidFill>
                <a:latin typeface="Consolas"/>
              </a:rPr>
              <a:t>git status </a:t>
            </a:r>
            <a:r>
              <a:rPr lang="en-US" sz="4800">
                <a:solidFill>
                  <a:srgbClr val="404040"/>
                </a:solidFill>
                <a:latin typeface="Segoe UI Light"/>
              </a:rPr>
              <a:t>does</a:t>
            </a:r>
            <a:endParaRPr/>
          </a:p>
        </p:txBody>
      </p:sp>
      <p:sp>
        <p:nvSpPr>
          <p:cNvPr id="552" name="CustomShape 2"/>
          <p:cNvSpPr/>
          <p:nvPr/>
        </p:nvSpPr>
        <p:spPr>
          <a:xfrm>
            <a:off x="4939560" y="1979640"/>
            <a:ext cx="2373480" cy="455400"/>
          </a:xfrm>
          <a:prstGeom prst="rect">
            <a:avLst/>
          </a:prstGeom>
          <a:noFill/>
          <a:ln>
            <a:noFill/>
          </a:ln>
        </p:spPr>
        <p:txBody>
          <a:bodyPr wrap="none" lIns="90000" rIns="90000" tIns="45000" bIns="45000"/>
          <a:p>
            <a:pPr>
              <a:lnSpc>
                <a:spcPct val="100000"/>
              </a:lnSpc>
            </a:pPr>
            <a:r>
              <a:rPr lang="en-US" sz="2400">
                <a:solidFill>
                  <a:srgbClr val="5a3471"/>
                </a:solidFill>
                <a:latin typeface="Consolas"/>
              </a:rPr>
              <a:t>$ git status</a:t>
            </a:r>
            <a:endParaRPr/>
          </a:p>
        </p:txBody>
      </p:sp>
      <p:pic>
        <p:nvPicPr>
          <p:cNvPr id="553" name="SpotlightShape1" descr=""/>
          <p:cNvPicPr/>
          <p:nvPr/>
        </p:nvPicPr>
        <p:blipFill>
          <a:blip r:embed="rId2"/>
          <a:stretch>
            <a:fillRect/>
          </a:stretch>
        </p:blipFill>
        <p:spPr>
          <a:xfrm>
            <a:off x="-127080" y="-127080"/>
            <a:ext cx="12445920" cy="7111440"/>
          </a:xfrm>
          <a:prstGeom prst="rect">
            <a:avLst/>
          </a:prstGeom>
          <a:ln>
            <a:noFill/>
          </a:ln>
        </p:spPr>
      </p:pic>
      <p:sp>
        <p:nvSpPr>
          <p:cNvPr id="554" name="CustomShape 3"/>
          <p:cNvSpPr/>
          <p:nvPr/>
        </p:nvSpPr>
        <p:spPr>
          <a:xfrm>
            <a:off x="1617120" y="6342480"/>
            <a:ext cx="1975680" cy="51624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repository</a:t>
            </a:r>
            <a:endParaRPr/>
          </a:p>
        </p:txBody>
      </p:sp>
      <p:sp>
        <p:nvSpPr>
          <p:cNvPr id="555" name="CustomShape 4"/>
          <p:cNvSpPr/>
          <p:nvPr/>
        </p:nvSpPr>
        <p:spPr>
          <a:xfrm>
            <a:off x="4925520" y="6342480"/>
            <a:ext cx="2400840" cy="51624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staging area</a:t>
            </a:r>
            <a:endParaRPr/>
          </a:p>
        </p:txBody>
      </p:sp>
      <p:pic>
        <p:nvPicPr>
          <p:cNvPr id="556" name="Picture 14" descr=""/>
          <p:cNvPicPr/>
          <p:nvPr/>
        </p:nvPicPr>
        <p:blipFill>
          <a:blip r:embed="rId3"/>
          <a:stretch>
            <a:fillRect/>
          </a:stretch>
        </p:blipFill>
        <p:spPr>
          <a:xfrm>
            <a:off x="4655880" y="3416400"/>
            <a:ext cx="2878920" cy="2878920"/>
          </a:xfrm>
          <a:prstGeom prst="rect">
            <a:avLst/>
          </a:prstGeom>
          <a:ln>
            <a:noFill/>
          </a:ln>
        </p:spPr>
      </p:pic>
      <p:pic>
        <p:nvPicPr>
          <p:cNvPr id="557" name="Picture 6" descr=""/>
          <p:cNvPicPr/>
          <p:nvPr/>
        </p:nvPicPr>
        <p:blipFill>
          <a:blip r:embed="rId4"/>
          <a:stretch>
            <a:fillRect/>
          </a:stretch>
        </p:blipFill>
        <p:spPr>
          <a:xfrm>
            <a:off x="8466120" y="3606840"/>
            <a:ext cx="2878920" cy="2878920"/>
          </a:xfrm>
          <a:prstGeom prst="rect">
            <a:avLst/>
          </a:prstGeom>
          <a:ln>
            <a:noFill/>
          </a:ln>
        </p:spPr>
      </p:pic>
      <p:pic>
        <p:nvPicPr>
          <p:cNvPr id="558" name="Picture 2" descr=""/>
          <p:cNvPicPr/>
          <p:nvPr/>
        </p:nvPicPr>
        <p:blipFill>
          <a:blip r:embed="rId5"/>
          <a:stretch>
            <a:fillRect/>
          </a:stretch>
        </p:blipFill>
        <p:spPr>
          <a:xfrm>
            <a:off x="9493920" y="4178520"/>
            <a:ext cx="867240" cy="867240"/>
          </a:xfrm>
          <a:prstGeom prst="rect">
            <a:avLst/>
          </a:prstGeom>
          <a:ln>
            <a:noFill/>
          </a:ln>
        </p:spPr>
      </p:pic>
      <p:sp>
        <p:nvSpPr>
          <p:cNvPr id="559" name="CustomShape 5"/>
          <p:cNvSpPr/>
          <p:nvPr/>
        </p:nvSpPr>
        <p:spPr>
          <a:xfrm>
            <a:off x="8259480" y="6342480"/>
            <a:ext cx="3292560" cy="51624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working directory</a:t>
            </a:r>
            <a:endParaRPr/>
          </a:p>
        </p:txBody>
      </p:sp>
    </p:spTree>
  </p:cSld>
  <p:timing>
    <p:tnLst>
      <p:par>
        <p:cTn id="77" dur="indefinite" restart="never" nodeType="tmRoot">
          <p:childTnLst>
            <p:seq>
              <p:cTn id="78" dur="indefinite" nodeType="mainSeq">
                <p:childTnLst>
                  <p:par>
                    <p:cTn id="79" fill="hold">
                      <p:stCondLst>
                        <p:cond delay="indefinite"/>
                      </p:stCondLst>
                      <p:childTnLst>
                        <p:par>
                          <p:cTn id="80" fill="hold">
                            <p:stCondLst>
                              <p:cond delay="0"/>
                            </p:stCondLst>
                            <p:childTnLst>
                              <p:par>
                                <p:cTn id="81" nodeType="withEffect" fill="hold" presetClass="path" presetID="12">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60" name="Picture 6" descr=""/>
          <p:cNvPicPr/>
          <p:nvPr/>
        </p:nvPicPr>
        <p:blipFill>
          <a:blip r:embed="rId1"/>
          <a:stretch>
            <a:fillRect/>
          </a:stretch>
        </p:blipFill>
        <p:spPr>
          <a:xfrm>
            <a:off x="8466120" y="3606840"/>
            <a:ext cx="2878920" cy="2878920"/>
          </a:xfrm>
          <a:prstGeom prst="rect">
            <a:avLst/>
          </a:prstGeom>
          <a:ln>
            <a:noFill/>
          </a:ln>
        </p:spPr>
      </p:pic>
      <p:sp>
        <p:nvSpPr>
          <p:cNvPr id="561" name="CustomShape 1"/>
          <p:cNvSpPr/>
          <p:nvPr/>
        </p:nvSpPr>
        <p:spPr>
          <a:xfrm>
            <a:off x="1097280" y="286560"/>
            <a:ext cx="10057320" cy="144972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What </a:t>
            </a:r>
            <a:r>
              <a:rPr lang="en-US" sz="4800">
                <a:solidFill>
                  <a:srgbClr val="5a3471"/>
                </a:solidFill>
                <a:latin typeface="Consolas"/>
              </a:rPr>
              <a:t>git status </a:t>
            </a:r>
            <a:r>
              <a:rPr lang="en-US" sz="4800">
                <a:solidFill>
                  <a:srgbClr val="404040"/>
                </a:solidFill>
                <a:latin typeface="Segoe UI Light"/>
              </a:rPr>
              <a:t>does</a:t>
            </a:r>
            <a:endParaRPr/>
          </a:p>
        </p:txBody>
      </p:sp>
      <p:sp>
        <p:nvSpPr>
          <p:cNvPr id="562" name="CustomShape 2"/>
          <p:cNvSpPr/>
          <p:nvPr/>
        </p:nvSpPr>
        <p:spPr>
          <a:xfrm>
            <a:off x="4939560" y="1979640"/>
            <a:ext cx="2373480" cy="455400"/>
          </a:xfrm>
          <a:prstGeom prst="rect">
            <a:avLst/>
          </a:prstGeom>
          <a:noFill/>
          <a:ln>
            <a:noFill/>
          </a:ln>
        </p:spPr>
        <p:txBody>
          <a:bodyPr wrap="none" lIns="90000" rIns="90000" tIns="45000" bIns="45000"/>
          <a:p>
            <a:pPr>
              <a:lnSpc>
                <a:spcPct val="100000"/>
              </a:lnSpc>
            </a:pPr>
            <a:r>
              <a:rPr lang="en-US" sz="2400">
                <a:solidFill>
                  <a:srgbClr val="5a3471"/>
                </a:solidFill>
                <a:latin typeface="Consolas"/>
              </a:rPr>
              <a:t>$ git status</a:t>
            </a:r>
            <a:endParaRPr/>
          </a:p>
        </p:txBody>
      </p:sp>
      <p:pic>
        <p:nvPicPr>
          <p:cNvPr id="563" name="SpotlightShape1" descr=""/>
          <p:cNvPicPr/>
          <p:nvPr/>
        </p:nvPicPr>
        <p:blipFill>
          <a:blip r:embed="rId2"/>
          <a:stretch>
            <a:fillRect/>
          </a:stretch>
        </p:blipFill>
        <p:spPr>
          <a:xfrm>
            <a:off x="-127080" y="-127080"/>
            <a:ext cx="12445920" cy="7111440"/>
          </a:xfrm>
          <a:prstGeom prst="rect">
            <a:avLst/>
          </a:prstGeom>
          <a:ln>
            <a:noFill/>
          </a:ln>
        </p:spPr>
      </p:pic>
      <p:pic>
        <p:nvPicPr>
          <p:cNvPr id="564" name="Picture 14" descr=""/>
          <p:cNvPicPr/>
          <p:nvPr/>
        </p:nvPicPr>
        <p:blipFill>
          <a:blip r:embed="rId3"/>
          <a:stretch>
            <a:fillRect/>
          </a:stretch>
        </p:blipFill>
        <p:spPr>
          <a:xfrm>
            <a:off x="4655880" y="3416400"/>
            <a:ext cx="2878920" cy="2878920"/>
          </a:xfrm>
          <a:prstGeom prst="rect">
            <a:avLst/>
          </a:prstGeom>
          <a:ln>
            <a:noFill/>
          </a:ln>
        </p:spPr>
      </p:pic>
      <p:pic>
        <p:nvPicPr>
          <p:cNvPr id="565" name="Picture 2" descr=""/>
          <p:cNvPicPr/>
          <p:nvPr/>
        </p:nvPicPr>
        <p:blipFill>
          <a:blip r:embed="rId4"/>
          <a:stretch>
            <a:fillRect/>
          </a:stretch>
        </p:blipFill>
        <p:spPr>
          <a:xfrm>
            <a:off x="5661720" y="4120560"/>
            <a:ext cx="867240" cy="867240"/>
          </a:xfrm>
          <a:prstGeom prst="rect">
            <a:avLst/>
          </a:prstGeom>
          <a:ln>
            <a:noFill/>
          </a:ln>
        </p:spPr>
      </p:pic>
      <p:sp>
        <p:nvSpPr>
          <p:cNvPr id="566" name="CustomShape 3"/>
          <p:cNvSpPr/>
          <p:nvPr/>
        </p:nvSpPr>
        <p:spPr>
          <a:xfrm>
            <a:off x="1617120" y="6342480"/>
            <a:ext cx="1975680" cy="51624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repository</a:t>
            </a:r>
            <a:endParaRPr/>
          </a:p>
        </p:txBody>
      </p:sp>
      <p:sp>
        <p:nvSpPr>
          <p:cNvPr id="567" name="CustomShape 4"/>
          <p:cNvSpPr/>
          <p:nvPr/>
        </p:nvSpPr>
        <p:spPr>
          <a:xfrm>
            <a:off x="4925520" y="6342480"/>
            <a:ext cx="2400840" cy="51624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staging area</a:t>
            </a:r>
            <a:endParaRPr/>
          </a:p>
        </p:txBody>
      </p:sp>
      <p:sp>
        <p:nvSpPr>
          <p:cNvPr id="568" name="CustomShape 5"/>
          <p:cNvSpPr/>
          <p:nvPr/>
        </p:nvSpPr>
        <p:spPr>
          <a:xfrm>
            <a:off x="8259480" y="6342480"/>
            <a:ext cx="3292560" cy="51624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working directory</a:t>
            </a:r>
            <a:endParaRPr/>
          </a:p>
        </p:txBody>
      </p:sp>
      <p:pic>
        <p:nvPicPr>
          <p:cNvPr id="569" name="Picture 8" descr=""/>
          <p:cNvPicPr/>
          <p:nvPr/>
        </p:nvPicPr>
        <p:blipFill>
          <a:blip r:embed="rId5"/>
          <a:stretch>
            <a:fillRect/>
          </a:stretch>
        </p:blipFill>
        <p:spPr>
          <a:xfrm>
            <a:off x="1165320" y="3606840"/>
            <a:ext cx="2878920" cy="2878920"/>
          </a:xfrm>
          <a:prstGeom prst="rect">
            <a:avLst/>
          </a:prstGeom>
          <a:ln>
            <a:noFill/>
          </a:ln>
        </p:spPr>
      </p:pic>
    </p:spTree>
  </p:cSld>
  <p:timing>
    <p:tnLst>
      <p:par>
        <p:cTn id="82" dur="indefinite" restart="never" nodeType="tmRoot">
          <p:childTnLst>
            <p:seq>
              <p:cTn id="83" dur="indefinite" nodeType="mainSeq">
                <p:childTnLst>
                  <p:par>
                    <p:cTn id="84" fill="hold">
                      <p:stCondLst>
                        <p:cond delay="indefinite"/>
                      </p:stCondLst>
                      <p:childTnLst>
                        <p:par>
                          <p:cTn id="85" fill="hold">
                            <p:stCondLst>
                              <p:cond delay="0"/>
                            </p:stCondLst>
                            <p:childTnLst>
                              <p:par>
                                <p:cTn id="86" nodeType="withEffect" fill="hold" presetClass="path" presetID="12">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0" name="CustomShape 1"/>
          <p:cNvSpPr/>
          <p:nvPr/>
        </p:nvSpPr>
        <p:spPr>
          <a:xfrm>
            <a:off x="1097280" y="286560"/>
            <a:ext cx="10057320" cy="144972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Get into the flow</a:t>
            </a:r>
            <a:endParaRPr/>
          </a:p>
        </p:txBody>
      </p:sp>
      <p:pic>
        <p:nvPicPr>
          <p:cNvPr id="571" name="Picture 6" descr=""/>
          <p:cNvPicPr/>
          <p:nvPr/>
        </p:nvPicPr>
        <p:blipFill>
          <a:blip r:embed="rId1"/>
          <a:stretch>
            <a:fillRect/>
          </a:stretch>
        </p:blipFill>
        <p:spPr>
          <a:xfrm>
            <a:off x="7617240" y="1737360"/>
            <a:ext cx="1798920" cy="1798920"/>
          </a:xfrm>
          <a:prstGeom prst="rect">
            <a:avLst/>
          </a:prstGeom>
          <a:ln>
            <a:noFill/>
          </a:ln>
        </p:spPr>
      </p:pic>
      <p:pic>
        <p:nvPicPr>
          <p:cNvPr id="572" name="Picture 8" descr=""/>
          <p:cNvPicPr/>
          <p:nvPr/>
        </p:nvPicPr>
        <p:blipFill>
          <a:blip r:embed="rId2"/>
          <a:stretch>
            <a:fillRect/>
          </a:stretch>
        </p:blipFill>
        <p:spPr>
          <a:xfrm>
            <a:off x="1927440" y="4047120"/>
            <a:ext cx="1798920" cy="1798920"/>
          </a:xfrm>
          <a:prstGeom prst="rect">
            <a:avLst/>
          </a:prstGeom>
          <a:ln>
            <a:noFill/>
          </a:ln>
        </p:spPr>
      </p:pic>
      <p:pic>
        <p:nvPicPr>
          <p:cNvPr id="573" name="Picture 14" descr=""/>
          <p:cNvPicPr/>
          <p:nvPr/>
        </p:nvPicPr>
        <p:blipFill>
          <a:blip r:embed="rId3"/>
          <a:stretch>
            <a:fillRect/>
          </a:stretch>
        </p:blipFill>
        <p:spPr>
          <a:xfrm>
            <a:off x="8773200" y="3920040"/>
            <a:ext cx="1798920" cy="1798920"/>
          </a:xfrm>
          <a:prstGeom prst="rect">
            <a:avLst/>
          </a:prstGeom>
          <a:ln>
            <a:noFill/>
          </a:ln>
        </p:spPr>
      </p:pic>
      <p:pic>
        <p:nvPicPr>
          <p:cNvPr id="574" name="Picture 8" descr=""/>
          <p:cNvPicPr/>
          <p:nvPr/>
        </p:nvPicPr>
        <p:blipFill>
          <a:blip r:embed="rId4"/>
          <a:stretch>
            <a:fillRect/>
          </a:stretch>
        </p:blipFill>
        <p:spPr>
          <a:xfrm>
            <a:off x="11622960" y="5758200"/>
            <a:ext cx="491760" cy="491760"/>
          </a:xfrm>
          <a:prstGeom prst="rect">
            <a:avLst/>
          </a:prstGeom>
          <a:ln>
            <a:noFill/>
          </a:ln>
        </p:spPr>
      </p:pic>
    </p:spTree>
  </p:cSld>
  <p:timing>
    <p:tnLst>
      <p:par>
        <p:cTn id="87" dur="indefinite" restart="never" nodeType="tmRoot">
          <p:childTnLst>
            <p:seq>
              <p:cTn id="88" dur="indefinite" nodeType="mainSeq">
                <p:childTnLst>
                  <p:par>
                    <p:cTn id="89" fill="hold">
                      <p:stCondLst>
                        <p:cond delay="indefinite"/>
                      </p:stCondLst>
                      <p:childTnLst>
                        <p:par>
                          <p:cTn id="90" fill="hold">
                            <p:stCondLst>
                              <p:cond delay="0"/>
                            </p:stCondLst>
                            <p:childTnLst>
                              <p:par>
                                <p:cTn id="91" nodeType="clickEffect" fill="hold" presetClass="entr" presetID="17" presetSubtype="10">
                                  <p:stCondLst>
                                    <p:cond delay="0"/>
                                  </p:stCondLst>
                                  <p:childTnLst>
                                    <p:set>
                                      <p:cBhvr>
                                        <p:cTn id="92" dur="1" fill="hold">
                                          <p:stCondLst>
                                            <p:cond delay="0"/>
                                          </p:stCondLst>
                                        </p:cTn>
                                        <p:attrNameLst>
                                          <p:attrName>style.visibility</p:attrName>
                                        </p:attrNameLst>
                                      </p:cBhvr>
                                      <p:to>
                                        <p:strVal val="visible"/>
                                      </p:to>
                                    </p:set>
                                    <p:anim calcmode="lin" valueType="str">
                                      <p:cBhvr additive="repl">
                                        <p:cTn id="93" dur="500" fill="hold"/>
                                      </p:cBhvr>
                                      <p:tavLst>
                                        <p:tav tm="100000">
                                          <p:val>
                                            <p:strVal val="width"/>
                                          </p:val>
                                        </p:tav>
                                      </p:tavLst>
                                    </p:anim>
                                    <p:anim calcmode="lin" valueType="str">
                                      <p:cBhvr additive="repl">
                                        <p:cTn id="94" dur="500" fill="hold"/>
                                      </p:cBhvr>
                                      <p:tavLst>
                                        <p:tav tm="0">
                                          <p:val>
                                            <p:strVal val="height"/>
                                          </p:val>
                                        </p:tav>
                                        <p:tav tm="100000">
                                          <p:val>
                                            <p:strVal val="height"/>
                                          </p:val>
                                        </p:tav>
                                      </p:tavLst>
                                    </p:anim>
                                  </p:childTnLst>
                                </p:cTn>
                              </p:par>
                              <p:par>
                                <p:cTn id="95" nodeType="withEffect" fill="hold" presetClass="entr" presetID="17" presetSubtype="10">
                                  <p:stCondLst>
                                    <p:cond delay="0"/>
                                  </p:stCondLst>
                                  <p:childTnLst>
                                    <p:set>
                                      <p:cBhvr>
                                        <p:cTn id="96" dur="1" fill="hold">
                                          <p:stCondLst>
                                            <p:cond delay="0"/>
                                          </p:stCondLst>
                                        </p:cTn>
                                        <p:tgtEl>
                                          <p:spTgt spid="571"/>
                                        </p:tgtEl>
                                        <p:attrNameLst>
                                          <p:attrName>style.visibility</p:attrName>
                                        </p:attrNameLst>
                                      </p:cBhvr>
                                      <p:to>
                                        <p:strVal val="visible"/>
                                      </p:to>
                                    </p:set>
                                    <p:anim calcmode="lin" valueType="str">
                                      <p:cBhvr additive="repl">
                                        <p:cTn id="97" dur="500" fill="hold"/>
                                        <p:tgtEl>
                                          <p:spTgt spid="571"/>
                                        </p:tgtEl>
                                      </p:cBhvr>
                                      <p:tavLst>
                                        <p:tav tm="100000">
                                          <p:val>
                                            <p:strVal val="width"/>
                                          </p:val>
                                        </p:tav>
                                      </p:tavLst>
                                    </p:anim>
                                    <p:anim calcmode="lin" valueType="str">
                                      <p:cBhvr additive="repl">
                                        <p:cTn id="98" dur="500" fill="hold"/>
                                        <p:tgtEl>
                                          <p:spTgt spid="571"/>
                                        </p:tgtEl>
                                      </p:cBhvr>
                                      <p:tavLst>
                                        <p:tav tm="0">
                                          <p:val>
                                            <p:strVal val="height"/>
                                          </p:val>
                                        </p:tav>
                                        <p:tav tm="100000">
                                          <p:val>
                                            <p:strVal val="height"/>
                                          </p:val>
                                        </p:tav>
                                      </p:tavLst>
                                    </p:anim>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7" presetSubtype="10">
                                  <p:stCondLst>
                                    <p:cond delay="0"/>
                                  </p:stCondLst>
                                  <p:childTnLst>
                                    <p:set>
                                      <p:cBhvr>
                                        <p:cTn id="102" dur="1" fill="hold">
                                          <p:stCondLst>
                                            <p:cond delay="0"/>
                                          </p:stCondLst>
                                        </p:cTn>
                                        <p:attrNameLst>
                                          <p:attrName>style.visibility</p:attrName>
                                        </p:attrNameLst>
                                      </p:cBhvr>
                                      <p:to>
                                        <p:strVal val="visible"/>
                                      </p:to>
                                    </p:set>
                                    <p:anim calcmode="lin" valueType="str">
                                      <p:cBhvr additive="repl">
                                        <p:cTn id="103" dur="500" fill="hold"/>
                                      </p:cBhvr>
                                      <p:tavLst>
                                        <p:tav tm="100000">
                                          <p:val>
                                            <p:strVal val="width"/>
                                          </p:val>
                                        </p:tav>
                                      </p:tavLst>
                                    </p:anim>
                                    <p:anim calcmode="lin" valueType="str">
                                      <p:cBhvr additive="repl">
                                        <p:cTn id="104" dur="500" fill="hold"/>
                                      </p:cBhvr>
                                      <p:tavLst>
                                        <p:tav tm="0">
                                          <p:val>
                                            <p:strVal val="height"/>
                                          </p:val>
                                        </p:tav>
                                        <p:tav tm="100000">
                                          <p:val>
                                            <p:strVal val="height"/>
                                          </p:val>
                                        </p:tav>
                                      </p:tavLst>
                                    </p:anim>
                                  </p:childTnLst>
                                </p:cTn>
                              </p:par>
                              <p:par>
                                <p:cTn id="105" nodeType="withEffect" fill="hold" presetClass="entr" presetID="17" presetSubtype="10">
                                  <p:stCondLst>
                                    <p:cond delay="0"/>
                                  </p:stCondLst>
                                  <p:childTnLst>
                                    <p:set>
                                      <p:cBhvr>
                                        <p:cTn id="106" dur="1" fill="hold">
                                          <p:stCondLst>
                                            <p:cond delay="0"/>
                                          </p:stCondLst>
                                        </p:cTn>
                                        <p:attrNameLst>
                                          <p:attrName>style.visibility</p:attrName>
                                        </p:attrNameLst>
                                      </p:cBhvr>
                                      <p:to>
                                        <p:strVal val="visible"/>
                                      </p:to>
                                    </p:set>
                                    <p:anim calcmode="lin" valueType="str">
                                      <p:cBhvr additive="repl">
                                        <p:cTn id="107" dur="500" fill="hold"/>
                                      </p:cBhvr>
                                      <p:tavLst>
                                        <p:tav tm="100000">
                                          <p:val>
                                            <p:strVal val="width"/>
                                          </p:val>
                                        </p:tav>
                                      </p:tavLst>
                                    </p:anim>
                                    <p:anim calcmode="lin" valueType="str">
                                      <p:cBhvr additive="repl">
                                        <p:cTn id="108" dur="500" fill="hold"/>
                                      </p:cBhvr>
                                      <p:tavLst>
                                        <p:tav tm="0">
                                          <p:val>
                                            <p:strVal val="height"/>
                                          </p:val>
                                        </p:tav>
                                        <p:tav tm="100000">
                                          <p:val>
                                            <p:strVal val="height"/>
                                          </p:val>
                                        </p:tav>
                                      </p:tavLst>
                                    </p:anim>
                                  </p:childTnLst>
                                </p:cTn>
                              </p:par>
                              <p:par>
                                <p:cTn id="109" nodeType="withEffect" fill="hold" presetClass="entr" presetID="17" presetSubtype="10">
                                  <p:stCondLst>
                                    <p:cond delay="0"/>
                                  </p:stCondLst>
                                  <p:childTnLst>
                                    <p:set>
                                      <p:cBhvr>
                                        <p:cTn id="110" dur="1" fill="hold">
                                          <p:stCondLst>
                                            <p:cond delay="0"/>
                                          </p:stCondLst>
                                        </p:cTn>
                                        <p:tgtEl>
                                          <p:spTgt spid="573"/>
                                        </p:tgtEl>
                                        <p:attrNameLst>
                                          <p:attrName>style.visibility</p:attrName>
                                        </p:attrNameLst>
                                      </p:cBhvr>
                                      <p:to>
                                        <p:strVal val="visible"/>
                                      </p:to>
                                    </p:set>
                                    <p:anim calcmode="lin" valueType="str">
                                      <p:cBhvr additive="repl">
                                        <p:cTn id="111" dur="500" fill="hold"/>
                                        <p:tgtEl>
                                          <p:spTgt spid="573"/>
                                        </p:tgtEl>
                                      </p:cBhvr>
                                      <p:tavLst>
                                        <p:tav tm="100000">
                                          <p:val>
                                            <p:strVal val="width"/>
                                          </p:val>
                                        </p:tav>
                                      </p:tavLst>
                                    </p:anim>
                                    <p:anim calcmode="lin" valueType="str">
                                      <p:cBhvr additive="repl">
                                        <p:cTn id="112" dur="500" fill="hold"/>
                                        <p:tgtEl>
                                          <p:spTgt spid="573"/>
                                        </p:tgtEl>
                                      </p:cBhvr>
                                      <p:tavLst>
                                        <p:tav tm="0">
                                          <p:val>
                                            <p:strVal val="height"/>
                                          </p:val>
                                        </p:tav>
                                        <p:tav tm="100000">
                                          <p:val>
                                            <p:strVal val="height"/>
                                          </p:val>
                                        </p:tav>
                                      </p:tavLst>
                                    </p:anim>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7" presetSubtype="10">
                                  <p:stCondLst>
                                    <p:cond delay="0"/>
                                  </p:stCondLst>
                                  <p:childTnLst>
                                    <p:set>
                                      <p:cBhvr>
                                        <p:cTn id="116" dur="1" fill="hold">
                                          <p:stCondLst>
                                            <p:cond delay="0"/>
                                          </p:stCondLst>
                                        </p:cTn>
                                        <p:attrNameLst>
                                          <p:attrName>style.visibility</p:attrName>
                                        </p:attrNameLst>
                                      </p:cBhvr>
                                      <p:to>
                                        <p:strVal val="visible"/>
                                      </p:to>
                                    </p:set>
                                    <p:anim calcmode="lin" valueType="str">
                                      <p:cBhvr additive="repl">
                                        <p:cTn id="117" dur="500" fill="hold"/>
                                      </p:cBhvr>
                                      <p:tavLst>
                                        <p:tav tm="100000">
                                          <p:val>
                                            <p:strVal val="width"/>
                                          </p:val>
                                        </p:tav>
                                      </p:tavLst>
                                    </p:anim>
                                    <p:anim calcmode="lin" valueType="str">
                                      <p:cBhvr additive="repl">
                                        <p:cTn id="118" dur="500" fill="hold"/>
                                      </p:cBhvr>
                                      <p:tavLst>
                                        <p:tav tm="0">
                                          <p:val>
                                            <p:strVal val="height"/>
                                          </p:val>
                                        </p:tav>
                                        <p:tav tm="100000">
                                          <p:val>
                                            <p:strVal val="height"/>
                                          </p:val>
                                        </p:tav>
                                      </p:tavLst>
                                    </p:anim>
                                  </p:childTnLst>
                                </p:cTn>
                              </p:par>
                              <p:par>
                                <p:cTn id="119" nodeType="withEffect" fill="hold" presetClass="entr" presetID="17" presetSubtype="10">
                                  <p:stCondLst>
                                    <p:cond delay="0"/>
                                  </p:stCondLst>
                                  <p:childTnLst>
                                    <p:set>
                                      <p:cBhvr>
                                        <p:cTn id="120" dur="1" fill="hold">
                                          <p:stCondLst>
                                            <p:cond delay="0"/>
                                          </p:stCondLst>
                                        </p:cTn>
                                        <p:attrNameLst>
                                          <p:attrName>style.visibility</p:attrName>
                                        </p:attrNameLst>
                                      </p:cBhvr>
                                      <p:to>
                                        <p:strVal val="visible"/>
                                      </p:to>
                                    </p:set>
                                    <p:anim calcmode="lin" valueType="str">
                                      <p:cBhvr additive="repl">
                                        <p:cTn id="121" dur="500" fill="hold"/>
                                      </p:cBhvr>
                                      <p:tavLst>
                                        <p:tav tm="100000">
                                          <p:val>
                                            <p:strVal val="width"/>
                                          </p:val>
                                        </p:tav>
                                      </p:tavLst>
                                    </p:anim>
                                    <p:anim calcmode="lin" valueType="str">
                                      <p:cBhvr additive="repl">
                                        <p:cTn id="122" dur="500" fill="hold"/>
                                      </p:cBhvr>
                                      <p:tavLst>
                                        <p:tav tm="0">
                                          <p:val>
                                            <p:strVal val="height"/>
                                          </p:val>
                                        </p:tav>
                                        <p:tav tm="100000">
                                          <p:val>
                                            <p:strVal val="height"/>
                                          </p:val>
                                        </p:tav>
                                      </p:tavLst>
                                    </p:anim>
                                  </p:childTnLst>
                                </p:cTn>
                              </p:par>
                              <p:par>
                                <p:cTn id="123" nodeType="withEffect" fill="hold" presetClass="entr" presetID="17" presetSubtype="10">
                                  <p:stCondLst>
                                    <p:cond delay="0"/>
                                  </p:stCondLst>
                                  <p:childTnLst>
                                    <p:set>
                                      <p:cBhvr>
                                        <p:cTn id="124" dur="1" fill="hold">
                                          <p:stCondLst>
                                            <p:cond delay="0"/>
                                          </p:stCondLst>
                                        </p:cTn>
                                        <p:tgtEl>
                                          <p:spTgt spid="572"/>
                                        </p:tgtEl>
                                        <p:attrNameLst>
                                          <p:attrName>style.visibility</p:attrName>
                                        </p:attrNameLst>
                                      </p:cBhvr>
                                      <p:to>
                                        <p:strVal val="visible"/>
                                      </p:to>
                                    </p:set>
                                    <p:anim calcmode="lin" valueType="str">
                                      <p:cBhvr additive="repl">
                                        <p:cTn id="125" dur="500" fill="hold"/>
                                        <p:tgtEl>
                                          <p:spTgt spid="572"/>
                                        </p:tgtEl>
                                      </p:cBhvr>
                                      <p:tavLst>
                                        <p:tav tm="100000">
                                          <p:val>
                                            <p:strVal val="width"/>
                                          </p:val>
                                        </p:tav>
                                      </p:tavLst>
                                    </p:anim>
                                    <p:anim calcmode="lin" valueType="str">
                                      <p:cBhvr additive="repl">
                                        <p:cTn id="126" dur="500" fill="hold"/>
                                        <p:tgtEl>
                                          <p:spTgt spid="572"/>
                                        </p:tgtEl>
                                      </p:cBhvr>
                                      <p:tavLst>
                                        <p:tav tm="0">
                                          <p:val>
                                            <p:strVal val="height"/>
                                          </p:val>
                                        </p:tav>
                                        <p:tav tm="100000">
                                          <p:val>
                                            <p:strVal val="height"/>
                                          </p:val>
                                        </p:tav>
                                      </p:tavLst>
                                    </p:anim>
                                  </p:childTnLst>
                                </p:cTn>
                              </p:par>
                              <p:par>
                                <p:cTn id="127" nodeType="withEffect" fill="hold" presetClass="entr" presetID="17" presetSubtype="10">
                                  <p:stCondLst>
                                    <p:cond delay="0"/>
                                  </p:stCondLst>
                                  <p:childTnLst>
                                    <p:set>
                                      <p:cBhvr>
                                        <p:cTn id="128" dur="1" fill="hold">
                                          <p:stCondLst>
                                            <p:cond delay="0"/>
                                          </p:stCondLst>
                                        </p:cTn>
                                        <p:attrNameLst>
                                          <p:attrName>style.visibility</p:attrName>
                                        </p:attrNameLst>
                                      </p:cBhvr>
                                      <p:to>
                                        <p:strVal val="visible"/>
                                      </p:to>
                                    </p:set>
                                    <p:anim calcmode="lin" valueType="str">
                                      <p:cBhvr additive="repl">
                                        <p:cTn id="129" dur="500" fill="hold"/>
                                      </p:cBhvr>
                                      <p:tavLst>
                                        <p:tav tm="100000">
                                          <p:val>
                                            <p:strVal val="width"/>
                                          </p:val>
                                        </p:tav>
                                      </p:tavLst>
                                    </p:anim>
                                    <p:anim calcmode="lin" valueType="str">
                                      <p:cBhvr additive="repl">
                                        <p:cTn id="130" dur="500" fill="hold"/>
                                      </p:cBhvr>
                                      <p:tavLst>
                                        <p:tav tm="0">
                                          <p:val>
                                            <p:strVal val="height"/>
                                          </p:val>
                                        </p:tav>
                                        <p:tav tm="100000">
                                          <p:val>
                                            <p:strVal val="height"/>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5" name="CustomShape 1"/>
          <p:cNvSpPr/>
          <p:nvPr/>
        </p:nvSpPr>
        <p:spPr>
          <a:xfrm>
            <a:off x="1097280" y="5074920"/>
            <a:ext cx="10112400" cy="821880"/>
          </a:xfrm>
          <a:prstGeom prst="rect">
            <a:avLst/>
          </a:prstGeom>
          <a:noFill/>
          <a:ln>
            <a:noFill/>
          </a:ln>
        </p:spPr>
        <p:txBody>
          <a:bodyPr lIns="90000" rIns="90000" tIns="0" bIns="0" anchor="b"/>
          <a:p>
            <a:pPr>
              <a:lnSpc>
                <a:spcPct val="85000"/>
              </a:lnSpc>
            </a:pPr>
            <a:r>
              <a:rPr lang="en-US" sz="4400">
                <a:solidFill>
                  <a:srgbClr val="f2f2f2"/>
                </a:solidFill>
                <a:latin typeface="Segoe UI Light"/>
              </a:rPr>
              <a:t>Commit Early, Commit Often</a:t>
            </a:r>
            <a:endParaRPr/>
          </a:p>
        </p:txBody>
      </p:sp>
      <p:sp>
        <p:nvSpPr>
          <p:cNvPr id="576" name="CustomShape 2"/>
          <p:cNvSpPr/>
          <p:nvPr/>
        </p:nvSpPr>
        <p:spPr>
          <a:xfrm>
            <a:off x="1097280" y="5906880"/>
            <a:ext cx="10112040" cy="593280"/>
          </a:xfrm>
          <a:prstGeom prst="rect">
            <a:avLst/>
          </a:prstGeom>
          <a:noFill/>
          <a:ln>
            <a:noFill/>
          </a:ln>
        </p:spPr>
        <p:txBody>
          <a:bodyPr lIns="90000" rIns="90000" tIns="0" bIns="0" anchor="ctr"/>
          <a:p>
            <a:pPr>
              <a:lnSpc>
                <a:spcPct val="100000"/>
              </a:lnSpc>
            </a:pPr>
            <a:r>
              <a:rPr lang="en-US" sz="2800">
                <a:solidFill>
                  <a:srgbClr val="d9d9d9"/>
                </a:solidFill>
                <a:latin typeface="Segoe UI Light"/>
              </a:rPr>
              <a:t>Whenever a meaningful change is made, commit it</a:t>
            </a:r>
            <a:endParaRPr/>
          </a:p>
          <a:p>
            <a:pPr>
              <a:lnSpc>
                <a:spcPct val="100000"/>
              </a:lnSpc>
            </a:pPr>
            <a:endParaRPr/>
          </a:p>
        </p:txBody>
      </p:sp>
    </p:spTree>
  </p:cSld>
  <p:timing>
    <p:tnLst>
      <p:par>
        <p:cTn id="131" dur="indefinite" restart="never" nodeType="tmRoot">
          <p:childTnLst>
            <p:seq>
              <p:cTn id="132"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7" name="CustomShape 1"/>
          <p:cNvSpPr/>
          <p:nvPr/>
        </p:nvSpPr>
        <p:spPr>
          <a:xfrm>
            <a:off x="1097280" y="286560"/>
            <a:ext cx="10057320" cy="144972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Commit Messages and You</a:t>
            </a:r>
            <a:endParaRPr/>
          </a:p>
        </p:txBody>
      </p:sp>
      <p:sp>
        <p:nvSpPr>
          <p:cNvPr id="578" name="CustomShape 2"/>
          <p:cNvSpPr/>
          <p:nvPr/>
        </p:nvSpPr>
        <p:spPr>
          <a:xfrm>
            <a:off x="1097280" y="1846080"/>
            <a:ext cx="4936680" cy="735120"/>
          </a:xfrm>
          <a:prstGeom prst="rect">
            <a:avLst/>
          </a:prstGeom>
          <a:noFill/>
          <a:ln>
            <a:noFill/>
          </a:ln>
        </p:spPr>
        <p:txBody>
          <a:bodyPr lIns="90000" rIns="90000" tIns="45000" bIns="45000" anchor="ctr"/>
          <a:p>
            <a:pPr>
              <a:lnSpc>
                <a:spcPct val="100000"/>
              </a:lnSpc>
            </a:pPr>
            <a:r>
              <a:rPr lang="en-US" sz="2000">
                <a:solidFill>
                  <a:srgbClr val="373545"/>
                </a:solidFill>
                <a:latin typeface="Segoe UI Light"/>
              </a:rPr>
              <a:t>Not so useful</a:t>
            </a:r>
            <a:r>
              <a:rPr lang="en-US" sz="2000">
                <a:solidFill>
                  <a:srgbClr val="373545"/>
                </a:solidFill>
                <a:latin typeface="Segoe UI Light"/>
              </a:rPr>
              <a:t>	</a:t>
            </a:r>
            <a:endParaRPr/>
          </a:p>
        </p:txBody>
      </p:sp>
      <p:sp>
        <p:nvSpPr>
          <p:cNvPr id="579" name="CustomShape 3"/>
          <p:cNvSpPr/>
          <p:nvPr/>
        </p:nvSpPr>
        <p:spPr>
          <a:xfrm>
            <a:off x="640080" y="2426040"/>
            <a:ext cx="5393880" cy="3689640"/>
          </a:xfrm>
          <a:prstGeom prst="rect">
            <a:avLst/>
          </a:prstGeom>
          <a:noFill/>
          <a:ln>
            <a:noFill/>
          </a:ln>
        </p:spPr>
        <p:txBody>
          <a:bodyPr lIns="90000" rIns="90000" tIns="45000" bIns="45000" anchor="ctr"/>
          <a:p>
            <a:pPr>
              <a:lnSpc>
                <a:spcPct val="100000"/>
              </a:lnSpc>
              <a:buFont typeface="Calibri"/>
              <a:buChar char=" "/>
            </a:pPr>
            <a:r>
              <a:rPr lang="en-US" sz="2000">
                <a:solidFill>
                  <a:srgbClr val="5a3471"/>
                </a:solidFill>
                <a:latin typeface="Consolas"/>
              </a:rPr>
              <a:t>Oops!</a:t>
            </a:r>
            <a:endParaRPr/>
          </a:p>
          <a:p>
            <a:pPr>
              <a:lnSpc>
                <a:spcPct val="100000"/>
              </a:lnSpc>
              <a:buFont typeface="Calibri"/>
              <a:buChar char=" "/>
            </a:pPr>
            <a:r>
              <a:rPr lang="en-US" sz="2000">
                <a:solidFill>
                  <a:srgbClr val="5a3471"/>
                </a:solidFill>
                <a:latin typeface="Consolas"/>
              </a:rPr>
              <a:t>lots and lots of changes</a:t>
            </a:r>
            <a:endParaRPr/>
          </a:p>
          <a:p>
            <a:pPr>
              <a:lnSpc>
                <a:spcPct val="100000"/>
              </a:lnSpc>
              <a:buFont typeface="Calibri"/>
              <a:buChar char=" "/>
            </a:pPr>
            <a:r>
              <a:rPr lang="en-US" sz="2000">
                <a:solidFill>
                  <a:srgbClr val="5a3471"/>
                </a:solidFill>
                <a:latin typeface="Consolas"/>
              </a:rPr>
              <a:t>asdfasdfasdfasdfasdfasdfadsf</a:t>
            </a:r>
            <a:endParaRPr/>
          </a:p>
          <a:p>
            <a:pPr>
              <a:lnSpc>
                <a:spcPct val="100000"/>
              </a:lnSpc>
              <a:buFont typeface="Calibri"/>
              <a:buChar char=" "/>
            </a:pPr>
            <a:r>
              <a:rPr lang="en-US" sz="2000">
                <a:solidFill>
                  <a:srgbClr val="5a3471"/>
                </a:solidFill>
                <a:latin typeface="Consolas"/>
              </a:rPr>
              <a:t>It works! </a:t>
            </a:r>
            <a:endParaRPr/>
          </a:p>
        </p:txBody>
      </p:sp>
      <p:sp>
        <p:nvSpPr>
          <p:cNvPr id="580" name="CustomShape 4"/>
          <p:cNvSpPr/>
          <p:nvPr/>
        </p:nvSpPr>
        <p:spPr>
          <a:xfrm>
            <a:off x="6217920" y="1846080"/>
            <a:ext cx="4936680" cy="735120"/>
          </a:xfrm>
          <a:prstGeom prst="rect">
            <a:avLst/>
          </a:prstGeom>
          <a:noFill/>
          <a:ln>
            <a:noFill/>
          </a:ln>
        </p:spPr>
        <p:txBody>
          <a:bodyPr lIns="90000" rIns="90000" tIns="45000" bIns="45000" anchor="ctr"/>
          <a:p>
            <a:pPr algn="ctr">
              <a:lnSpc>
                <a:spcPct val="100000"/>
              </a:lnSpc>
            </a:pPr>
            <a:r>
              <a:rPr lang="en-US" sz="2000">
                <a:solidFill>
                  <a:srgbClr val="373545"/>
                </a:solidFill>
                <a:latin typeface="Segoe UI Light"/>
              </a:rPr>
              <a:t>useful</a:t>
            </a:r>
            <a:endParaRPr/>
          </a:p>
        </p:txBody>
      </p:sp>
      <p:sp>
        <p:nvSpPr>
          <p:cNvPr id="581" name="CustomShape 5"/>
          <p:cNvSpPr/>
          <p:nvPr/>
        </p:nvSpPr>
        <p:spPr>
          <a:xfrm>
            <a:off x="6217920" y="2582280"/>
            <a:ext cx="4936680" cy="3377160"/>
          </a:xfrm>
          <a:prstGeom prst="rect">
            <a:avLst/>
          </a:prstGeom>
          <a:noFill/>
          <a:ln>
            <a:noFill/>
          </a:ln>
        </p:spPr>
        <p:txBody>
          <a:bodyPr lIns="90000" rIns="90000" tIns="45000" bIns="45000" anchor="ctr"/>
          <a:p>
            <a:pPr>
              <a:lnSpc>
                <a:spcPct val="100000"/>
              </a:lnSpc>
              <a:buFont typeface="Calibri"/>
              <a:buChar char=" "/>
            </a:pPr>
            <a:r>
              <a:rPr lang="en-US" sz="2000">
                <a:solidFill>
                  <a:srgbClr val="5a3471"/>
                </a:solidFill>
                <a:latin typeface="Consolas"/>
              </a:rPr>
              <a:t>Fix: Extra image removed.</a:t>
            </a:r>
            <a:endParaRPr/>
          </a:p>
          <a:p>
            <a:pPr>
              <a:lnSpc>
                <a:spcPct val="100000"/>
              </a:lnSpc>
              <a:buFont typeface="Calibri"/>
              <a:buChar char=" "/>
            </a:pPr>
            <a:r>
              <a:rPr lang="en-US" sz="2000">
                <a:solidFill>
                  <a:srgbClr val="5a3471"/>
                </a:solidFill>
                <a:latin typeface="Consolas"/>
              </a:rPr>
              <a:t>Moved third party projects to ext folder.</a:t>
            </a:r>
            <a:endParaRPr/>
          </a:p>
          <a:p>
            <a:pPr>
              <a:lnSpc>
                <a:spcPct val="100000"/>
              </a:lnSpc>
              <a:buFont typeface="Calibri"/>
              <a:buChar char=" "/>
            </a:pPr>
            <a:r>
              <a:rPr lang="en-US" sz="2000">
                <a:solidFill>
                  <a:srgbClr val="5a3471"/>
                </a:solidFill>
                <a:latin typeface="Consolas"/>
              </a:rPr>
              <a:t>Fix: Fixed bug #1938.</a:t>
            </a:r>
            <a:endParaRPr/>
          </a:p>
          <a:p>
            <a:pPr>
              <a:lnSpc>
                <a:spcPct val="100000"/>
              </a:lnSpc>
              <a:buFont typeface="Calibri"/>
              <a:buChar char=" "/>
            </a:pPr>
            <a:r>
              <a:rPr lang="en-US" sz="2000">
                <a:solidFill>
                  <a:srgbClr val="5a3471"/>
                </a:solidFill>
                <a:latin typeface="Consolas"/>
              </a:rPr>
              <a:t>Add: Implemented change request #39381.</a:t>
            </a:r>
            <a:endParaRPr/>
          </a:p>
        </p:txBody>
      </p:sp>
      <p:sp>
        <p:nvSpPr>
          <p:cNvPr id="582" name="CustomShape 6"/>
          <p:cNvSpPr/>
          <p:nvPr/>
        </p:nvSpPr>
        <p:spPr>
          <a:xfrm>
            <a:off x="2545920" y="5869080"/>
            <a:ext cx="7096680" cy="330840"/>
          </a:xfrm>
          <a:prstGeom prst="rect">
            <a:avLst/>
          </a:prstGeom>
          <a:noFill/>
          <a:ln>
            <a:noFill/>
          </a:ln>
        </p:spPr>
        <p:txBody>
          <a:bodyPr lIns="90000" rIns="90000" tIns="45000" bIns="45000"/>
          <a:p>
            <a:pPr algn="ctr">
              <a:lnSpc>
                <a:spcPct val="100000"/>
              </a:lnSpc>
            </a:pPr>
            <a:r>
              <a:rPr lang="en-US" sz="1600">
                <a:solidFill>
                  <a:srgbClr val="000000"/>
                </a:solidFill>
                <a:latin typeface="Segoe UI Light"/>
              </a:rPr>
              <a:t>(Courtesy of whatthecommit.com and several projects that will remain unnamed.)</a:t>
            </a:r>
            <a:endParaRPr/>
          </a:p>
        </p:txBody>
      </p:sp>
    </p:spTree>
  </p:cSld>
  <p:timing>
    <p:tnLst>
      <p:par>
        <p:cTn id="133" dur="indefinite" restart="never" nodeType="tmRoot">
          <p:childTnLst>
            <p:seq>
              <p:cTn id="134"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0" name="CustomShape 1"/>
          <p:cNvSpPr/>
          <p:nvPr/>
        </p:nvSpPr>
        <p:spPr>
          <a:xfrm>
            <a:off x="1097280" y="5074920"/>
            <a:ext cx="10112400" cy="821880"/>
          </a:xfrm>
          <a:prstGeom prst="rect">
            <a:avLst/>
          </a:prstGeom>
          <a:noFill/>
          <a:ln>
            <a:noFill/>
          </a:ln>
        </p:spPr>
        <p:txBody>
          <a:bodyPr lIns="90000" rIns="90000" tIns="0" bIns="0" anchor="b"/>
          <a:p>
            <a:pPr>
              <a:lnSpc>
                <a:spcPct val="85000"/>
              </a:lnSpc>
            </a:pPr>
            <a:r>
              <a:rPr lang="en-US" sz="4400">
                <a:solidFill>
                  <a:srgbClr val="f2f2f2"/>
                </a:solidFill>
                <a:latin typeface="Segoe UI Light"/>
              </a:rPr>
              <a:t>Watches your code, so you don’t have to</a:t>
            </a:r>
            <a:endParaRPr/>
          </a:p>
        </p:txBody>
      </p:sp>
      <p:pic>
        <p:nvPicPr>
          <p:cNvPr id="471" name="Picture Placeholder 4" descr=""/>
          <p:cNvPicPr/>
          <p:nvPr/>
        </p:nvPicPr>
        <p:blipFill>
          <a:blip r:embed="rId1"/>
          <a:stretch>
            <a:fillRect/>
          </a:stretch>
        </p:blipFill>
        <p:spPr>
          <a:xfrm>
            <a:off x="0" y="0"/>
            <a:ext cx="12191040" cy="4914000"/>
          </a:xfrm>
          <a:prstGeom prst="rect">
            <a:avLst/>
          </a:prstGeom>
          <a:ln>
            <a:noFill/>
          </a:ln>
        </p:spPr>
      </p:pic>
      <p:sp>
        <p:nvSpPr>
          <p:cNvPr id="472" name="CustomShape 2"/>
          <p:cNvSpPr/>
          <p:nvPr/>
        </p:nvSpPr>
        <p:spPr>
          <a:xfrm>
            <a:off x="1097280" y="5906880"/>
            <a:ext cx="10112040" cy="593280"/>
          </a:xfrm>
          <a:prstGeom prst="rect">
            <a:avLst/>
          </a:prstGeom>
          <a:noFill/>
          <a:ln>
            <a:noFill/>
          </a:ln>
        </p:spPr>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3" name="CustomShape 1"/>
          <p:cNvSpPr/>
          <p:nvPr/>
        </p:nvSpPr>
        <p:spPr>
          <a:xfrm>
            <a:off x="1097280" y="286560"/>
            <a:ext cx="10057320" cy="144972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How to write good commit messages</a:t>
            </a:r>
            <a:endParaRPr/>
          </a:p>
        </p:txBody>
      </p:sp>
      <p:sp>
        <p:nvSpPr>
          <p:cNvPr id="584" name="CustomShape 2"/>
          <p:cNvSpPr/>
          <p:nvPr/>
        </p:nvSpPr>
        <p:spPr>
          <a:xfrm>
            <a:off x="1097280" y="1845720"/>
            <a:ext cx="10057320" cy="4022280"/>
          </a:xfrm>
          <a:prstGeom prst="rect">
            <a:avLst/>
          </a:prstGeom>
          <a:noFill/>
          <a:ln>
            <a:noFill/>
          </a:ln>
        </p:spPr>
        <p:txBody>
          <a:bodyPr lIns="0" rIns="0" tIns="45000" bIns="45000"/>
          <a:p>
            <a:pPr>
              <a:lnSpc>
                <a:spcPct val="90000"/>
              </a:lnSpc>
            </a:pPr>
            <a:r>
              <a:rPr lang="en-US" sz="3200">
                <a:solidFill>
                  <a:srgbClr val="404040"/>
                </a:solidFill>
                <a:latin typeface="Segoe UI Light"/>
              </a:rPr>
              <a:t>Present, imperative tense:  changed changes change</a:t>
            </a:r>
            <a:endParaRPr/>
          </a:p>
          <a:p>
            <a:pPr>
              <a:lnSpc>
                <a:spcPct val="90000"/>
              </a:lnSpc>
            </a:pPr>
            <a:endParaRPr/>
          </a:p>
          <a:p>
            <a:pPr>
              <a:lnSpc>
                <a:spcPct val="90000"/>
              </a:lnSpc>
            </a:pPr>
            <a:r>
              <a:rPr lang="en-US" sz="3200">
                <a:solidFill>
                  <a:srgbClr val="404040"/>
                </a:solidFill>
                <a:latin typeface="Segoe UI Light"/>
              </a:rPr>
              <a:t>“</a:t>
            </a:r>
            <a:r>
              <a:rPr lang="en-US" sz="3200">
                <a:solidFill>
                  <a:srgbClr val="404040"/>
                </a:solidFill>
                <a:latin typeface="Segoe UI Light"/>
              </a:rPr>
              <a:t>Why is this necessary?”</a:t>
            </a:r>
            <a:endParaRPr/>
          </a:p>
          <a:p>
            <a:pPr>
              <a:lnSpc>
                <a:spcPct val="90000"/>
              </a:lnSpc>
            </a:pPr>
            <a:endParaRPr/>
          </a:p>
          <a:p>
            <a:pPr>
              <a:lnSpc>
                <a:spcPct val="90000"/>
              </a:lnSpc>
            </a:pPr>
            <a:r>
              <a:rPr lang="en-US" sz="3200">
                <a:solidFill>
                  <a:srgbClr val="404040"/>
                </a:solidFill>
                <a:latin typeface="Segoe UI Light"/>
              </a:rPr>
              <a:t>50/72 rule</a:t>
            </a:r>
            <a:endParaRPr/>
          </a:p>
        </p:txBody>
      </p:sp>
      <p:pic>
        <p:nvPicPr>
          <p:cNvPr id="585" name="Picture 8" descr=""/>
          <p:cNvPicPr/>
          <p:nvPr/>
        </p:nvPicPr>
        <p:blipFill>
          <a:blip r:embed="rId1"/>
          <a:stretch>
            <a:fillRect/>
          </a:stretch>
        </p:blipFill>
        <p:spPr>
          <a:xfrm>
            <a:off x="11612880" y="5790960"/>
            <a:ext cx="491760" cy="491760"/>
          </a:xfrm>
          <a:prstGeom prst="rect">
            <a:avLst/>
          </a:prstGeom>
          <a:ln>
            <a:noFill/>
          </a:ln>
        </p:spPr>
      </p:pic>
    </p:spTree>
  </p:cSld>
  <p:timing>
    <p:tnLst>
      <p:par>
        <p:cTn id="135" dur="indefinite" restart="never" nodeType="tmRoot">
          <p:childTnLst>
            <p:seq>
              <p:cTn id="136"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586" name="CustomShape 1"/>
          <p:cNvSpPr/>
          <p:nvPr/>
        </p:nvSpPr>
        <p:spPr>
          <a:xfrm>
            <a:off x="4304880" y="1849680"/>
            <a:ext cx="3578760" cy="3578760"/>
          </a:xfrm>
          <a:prstGeom prst="rect">
            <a:avLst/>
          </a:prstGeom>
          <a:noFill/>
          <a:ln w="12600">
            <a:solidFill>
              <a:srgbClr val="247dbd"/>
            </a:solidFill>
            <a:round/>
            <a:tailEnd len="med" type="triangle" w="med"/>
          </a:ln>
        </p:spPr>
      </p:sp>
      <p:sp>
        <p:nvSpPr>
          <p:cNvPr id="587" name="CustomShape 2"/>
          <p:cNvSpPr/>
          <p:nvPr/>
        </p:nvSpPr>
        <p:spPr>
          <a:xfrm>
            <a:off x="4304880" y="1849680"/>
            <a:ext cx="3578760" cy="3578760"/>
          </a:xfrm>
          <a:prstGeom prst="rect">
            <a:avLst/>
          </a:prstGeom>
          <a:noFill/>
          <a:ln w="12600">
            <a:solidFill>
              <a:srgbClr val="5896d1"/>
            </a:solidFill>
            <a:round/>
            <a:tailEnd len="med" type="triangle" w="med"/>
          </a:ln>
        </p:spPr>
      </p:sp>
      <p:sp>
        <p:nvSpPr>
          <p:cNvPr id="588" name="CustomShape 3"/>
          <p:cNvSpPr/>
          <p:nvPr/>
        </p:nvSpPr>
        <p:spPr>
          <a:xfrm>
            <a:off x="4304880" y="1849680"/>
            <a:ext cx="3578760" cy="3578760"/>
          </a:xfrm>
          <a:prstGeom prst="rect">
            <a:avLst/>
          </a:prstGeom>
          <a:noFill/>
          <a:ln w="12600">
            <a:solidFill>
              <a:srgbClr val="98b5d9"/>
            </a:solidFill>
            <a:round/>
            <a:tailEnd len="med" type="triangle" w="med"/>
          </a:ln>
        </p:spPr>
      </p:sp>
      <p:pic>
        <p:nvPicPr>
          <p:cNvPr id="589" name="Picture 6" descr=""/>
          <p:cNvPicPr/>
          <p:nvPr/>
        </p:nvPicPr>
        <p:blipFill>
          <a:blip r:embed="rId1"/>
          <a:stretch>
            <a:fillRect/>
          </a:stretch>
        </p:blipFill>
        <p:spPr>
          <a:xfrm>
            <a:off x="8912520" y="286560"/>
            <a:ext cx="2239920" cy="397440"/>
          </a:xfrm>
          <a:prstGeom prst="rect">
            <a:avLst/>
          </a:prstGeom>
          <a:ln>
            <a:noFill/>
          </a:ln>
        </p:spPr>
      </p:pic>
      <p:sp>
        <p:nvSpPr>
          <p:cNvPr id="590" name="CustomShape 4"/>
          <p:cNvSpPr/>
          <p:nvPr/>
        </p:nvSpPr>
        <p:spPr>
          <a:xfrm>
            <a:off x="1456920" y="1173240"/>
            <a:ext cx="2062800" cy="1339920"/>
          </a:xfrm>
          <a:prstGeom prst="rect">
            <a:avLst/>
          </a:prstGeom>
          <a:gradFill>
            <a:gsLst>
              <a:gs pos="0">
                <a:srgbClr val="85a7d3"/>
              </a:gs>
              <a:gs pos="100000">
                <a:srgbClr val="96b4db"/>
              </a:gs>
            </a:gsLst>
            <a:path path="circle"/>
          </a:gradFill>
          <a:ln>
            <a:noFill/>
          </a:ln>
        </p:spPr>
      </p:sp>
      <p:sp>
        <p:nvSpPr>
          <p:cNvPr id="591" name="CustomShape 5"/>
          <p:cNvSpPr/>
          <p:nvPr/>
        </p:nvSpPr>
        <p:spPr>
          <a:xfrm>
            <a:off x="1522440" y="1239120"/>
            <a:ext cx="1931760" cy="1208520"/>
          </a:xfrm>
          <a:prstGeom prst="rect">
            <a:avLst/>
          </a:prstGeom>
          <a:noFill/>
          <a:ln>
            <a:noFill/>
          </a:ln>
        </p:spPr>
        <p:txBody>
          <a:bodyPr lIns="144720" rIns="144720" tIns="144720" bIns="144720" anchor="ctr"/>
          <a:p>
            <a:pPr algn="ctr">
              <a:lnSpc>
                <a:spcPct val="90000"/>
              </a:lnSpc>
            </a:pPr>
            <a:r>
              <a:rPr lang="en-US" sz="3800">
                <a:solidFill>
                  <a:srgbClr val="ffffff"/>
                </a:solidFill>
                <a:latin typeface="Segoe UI Light"/>
              </a:rPr>
              <a:t>init</a:t>
            </a:r>
            <a:endParaRPr/>
          </a:p>
        </p:txBody>
      </p:sp>
      <p:sp>
        <p:nvSpPr>
          <p:cNvPr id="592" name="CustomShape 6"/>
          <p:cNvSpPr/>
          <p:nvPr/>
        </p:nvSpPr>
        <p:spPr>
          <a:xfrm>
            <a:off x="3786480" y="1845000"/>
            <a:ext cx="1065600" cy="360"/>
          </a:xfrm>
          <a:prstGeom prst="straightConnector1">
            <a:avLst/>
          </a:prstGeom>
          <a:noFill/>
          <a:ln cap="rnd" w="12600">
            <a:solidFill>
              <a:srgbClr val="1cade4"/>
            </a:solidFill>
            <a:custDash>
              <a:ds d="1225000000" sp="35000"/>
            </a:custDash>
            <a:round/>
            <a:tailEnd len="med" type="triangle" w="med"/>
          </a:ln>
        </p:spPr>
      </p:sp>
      <p:sp>
        <p:nvSpPr>
          <p:cNvPr id="593" name="CustomShape 7"/>
          <p:cNvSpPr/>
          <p:nvPr/>
        </p:nvSpPr>
        <p:spPr>
          <a:xfrm>
            <a:off x="1728720" y="2581920"/>
            <a:ext cx="1519200" cy="453240"/>
          </a:xfrm>
          <a:prstGeom prst="rect">
            <a:avLst/>
          </a:prstGeom>
          <a:noFill/>
          <a:ln>
            <a:noFill/>
          </a:ln>
        </p:spPr>
        <p:txBody>
          <a:bodyPr wrap="none" lIns="90000" rIns="90000" tIns="45000" bIns="45000"/>
          <a:p>
            <a:pPr>
              <a:lnSpc>
                <a:spcPct val="100000"/>
              </a:lnSpc>
            </a:pPr>
            <a:r>
              <a:rPr lang="en-US" sz="2400">
                <a:solidFill>
                  <a:srgbClr val="000000"/>
                </a:solidFill>
                <a:latin typeface="Consolas"/>
              </a:rPr>
              <a:t>git init</a:t>
            </a:r>
            <a:endParaRPr/>
          </a:p>
        </p:txBody>
      </p:sp>
      <p:sp>
        <p:nvSpPr>
          <p:cNvPr id="594" name="CustomShape 8"/>
          <p:cNvSpPr/>
          <p:nvPr/>
        </p:nvSpPr>
        <p:spPr>
          <a:xfrm>
            <a:off x="6946920" y="5693760"/>
            <a:ext cx="1351800" cy="453240"/>
          </a:xfrm>
          <a:prstGeom prst="rect">
            <a:avLst/>
          </a:prstGeom>
          <a:noFill/>
          <a:ln>
            <a:noFill/>
          </a:ln>
        </p:spPr>
        <p:txBody>
          <a:bodyPr wrap="none" lIns="90000" rIns="90000" tIns="45000" bIns="45000"/>
          <a:p>
            <a:pPr>
              <a:lnSpc>
                <a:spcPct val="100000"/>
              </a:lnSpc>
            </a:pPr>
            <a:r>
              <a:rPr lang="en-US" sz="2400">
                <a:solidFill>
                  <a:srgbClr val="000000"/>
                </a:solidFill>
                <a:latin typeface="Consolas"/>
              </a:rPr>
              <a:t>git add</a:t>
            </a:r>
            <a:endParaRPr/>
          </a:p>
        </p:txBody>
      </p:sp>
      <p:sp>
        <p:nvSpPr>
          <p:cNvPr id="595" name="CustomShape 9"/>
          <p:cNvSpPr/>
          <p:nvPr/>
        </p:nvSpPr>
        <p:spPr>
          <a:xfrm>
            <a:off x="3535920" y="5693760"/>
            <a:ext cx="1854720" cy="453240"/>
          </a:xfrm>
          <a:prstGeom prst="rect">
            <a:avLst/>
          </a:prstGeom>
          <a:noFill/>
          <a:ln>
            <a:noFill/>
          </a:ln>
        </p:spPr>
        <p:txBody>
          <a:bodyPr wrap="none" lIns="90000" rIns="90000" tIns="45000" bIns="45000"/>
          <a:p>
            <a:pPr algn="ctr">
              <a:lnSpc>
                <a:spcPct val="100000"/>
              </a:lnSpc>
            </a:pPr>
            <a:r>
              <a:rPr lang="en-US" sz="2400">
                <a:solidFill>
                  <a:srgbClr val="000000"/>
                </a:solidFill>
                <a:latin typeface="Consolas"/>
              </a:rPr>
              <a:t>git commit</a:t>
            </a:r>
            <a:endParaRPr/>
          </a:p>
        </p:txBody>
      </p:sp>
      <p:sp>
        <p:nvSpPr>
          <p:cNvPr id="596" name="CustomShape 10"/>
          <p:cNvSpPr/>
          <p:nvPr/>
        </p:nvSpPr>
        <p:spPr>
          <a:xfrm>
            <a:off x="5063040" y="1178280"/>
            <a:ext cx="2062800" cy="1339920"/>
          </a:xfrm>
          <a:prstGeom prst="rect">
            <a:avLst/>
          </a:prstGeom>
          <a:gradFill>
            <a:gsLst>
              <a:gs pos="0">
                <a:srgbClr val="0b70ba"/>
              </a:gs>
              <a:gs pos="100000">
                <a:srgbClr val="1a76b9"/>
              </a:gs>
            </a:gsLst>
            <a:path path="circle"/>
          </a:gradFill>
          <a:ln>
            <a:noFill/>
          </a:ln>
        </p:spPr>
        <p:txBody>
          <a:bodyPr lIns="217800" rIns="152280" tIns="217800" bIns="152280" anchor="ctr"/>
          <a:p>
            <a:pPr algn="ctr">
              <a:lnSpc>
                <a:spcPct val="90000"/>
              </a:lnSpc>
            </a:pPr>
            <a:r>
              <a:rPr lang="en-US" sz="4000">
                <a:solidFill>
                  <a:srgbClr val="ffffff"/>
                </a:solidFill>
                <a:latin typeface="Segoe UI Light"/>
              </a:rPr>
              <a:t>change</a:t>
            </a:r>
            <a:endParaRPr/>
          </a:p>
        </p:txBody>
      </p:sp>
      <p:sp>
        <p:nvSpPr>
          <p:cNvPr id="597" name="CustomShape 11"/>
          <p:cNvSpPr/>
          <p:nvPr/>
        </p:nvSpPr>
        <p:spPr>
          <a:xfrm>
            <a:off x="6613920" y="4404600"/>
            <a:ext cx="2062800" cy="1339920"/>
          </a:xfrm>
          <a:prstGeom prst="rect">
            <a:avLst/>
          </a:prstGeom>
          <a:gradFill>
            <a:gsLst>
              <a:gs pos="0">
                <a:srgbClr val="3c88d2"/>
              </a:gs>
              <a:gs pos="100000">
                <a:srgbClr val="4c92d5"/>
              </a:gs>
            </a:gsLst>
            <a:path path="circle"/>
          </a:gradFill>
          <a:ln>
            <a:noFill/>
          </a:ln>
        </p:spPr>
        <p:txBody>
          <a:bodyPr lIns="217800" rIns="152280" tIns="217800" bIns="152280" anchor="ctr"/>
          <a:p>
            <a:pPr algn="ctr">
              <a:lnSpc>
                <a:spcPct val="90000"/>
              </a:lnSpc>
            </a:pPr>
            <a:r>
              <a:rPr lang="en-US" sz="4000">
                <a:solidFill>
                  <a:srgbClr val="ffffff"/>
                </a:solidFill>
                <a:latin typeface="Segoe UI Light"/>
              </a:rPr>
              <a:t>stage</a:t>
            </a:r>
            <a:endParaRPr/>
          </a:p>
        </p:txBody>
      </p:sp>
      <p:sp>
        <p:nvSpPr>
          <p:cNvPr id="598" name="CustomShape 12"/>
          <p:cNvSpPr/>
          <p:nvPr/>
        </p:nvSpPr>
        <p:spPr>
          <a:xfrm>
            <a:off x="3511800" y="4404600"/>
            <a:ext cx="2062800" cy="1339920"/>
          </a:xfrm>
          <a:prstGeom prst="rect">
            <a:avLst/>
          </a:prstGeom>
          <a:gradFill>
            <a:gsLst>
              <a:gs pos="0">
                <a:srgbClr val="85a7d3"/>
              </a:gs>
              <a:gs pos="100000">
                <a:srgbClr val="96b4db"/>
              </a:gs>
            </a:gsLst>
            <a:path path="circle"/>
          </a:gradFill>
          <a:ln>
            <a:noFill/>
          </a:ln>
        </p:spPr>
        <p:txBody>
          <a:bodyPr lIns="217800" rIns="152280" tIns="217800" bIns="152280" anchor="ctr"/>
          <a:p>
            <a:pPr algn="ctr">
              <a:lnSpc>
                <a:spcPct val="90000"/>
              </a:lnSpc>
            </a:pPr>
            <a:r>
              <a:rPr lang="en-US" sz="3800">
                <a:solidFill>
                  <a:srgbClr val="ffffff"/>
                </a:solidFill>
                <a:latin typeface="Segoe UI Light"/>
              </a:rPr>
              <a:t>commit</a:t>
            </a:r>
            <a:endParaRPr/>
          </a:p>
        </p:txBody>
      </p:sp>
      <p:pic>
        <p:nvPicPr>
          <p:cNvPr id="599" name="Picture 503" descr=""/>
          <p:cNvPicPr/>
          <p:nvPr/>
        </p:nvPicPr>
        <p:blipFill>
          <a:blip r:embed="rId2"/>
          <a:stretch>
            <a:fillRect/>
          </a:stretch>
        </p:blipFill>
        <p:spPr>
          <a:xfrm>
            <a:off x="1207440" y="791280"/>
            <a:ext cx="7935120" cy="5333760"/>
          </a:xfrm>
          <a:prstGeom prst="rect">
            <a:avLst/>
          </a:prstGeom>
          <a:ln>
            <a:noFill/>
          </a:ln>
        </p:spPr>
      </p:pic>
    </p:spTree>
  </p:cSld>
  <p:timing>
    <p:tnLst>
      <p:par>
        <p:cTn id="137" dur="indefinite" restart="never" nodeType="tmRoot">
          <p:childTnLst>
            <p:seq>
              <p:cTn id="138" dur="indefinite" nodeType="mainSeq">
                <p:childTnLst>
                  <p:par>
                    <p:cTn id="139" fill="hold">
                      <p:stCondLst>
                        <p:cond delay="indefinite"/>
                      </p:stCondLst>
                      <p:childTnLst>
                        <p:par>
                          <p:cTn id="140" fill="hold">
                            <p:stCondLst>
                              <p:cond delay="0"/>
                            </p:stCondLst>
                            <p:childTnLst>
                              <p:par>
                                <p:cTn id="141" nodeType="withEffect" fill="hold" presetClass="entr" presetID="10">
                                  <p:stCondLst>
                                    <p:cond delay="0"/>
                                  </p:stCondLst>
                                  <p:childTnLst>
                                    <p:set>
                                      <p:cBhvr>
                                        <p:cTn id="142" dur="1" fill="hold">
                                          <p:stCondLst>
                                            <p:cond delay="0"/>
                                          </p:stCondLst>
                                        </p:cTn>
                                        <p:tgtEl>
                                          <p:spTgt spid="593"/>
                                        </p:tgtEl>
                                        <p:attrNameLst>
                                          <p:attrName>style.visibility</p:attrName>
                                        </p:attrNameLst>
                                      </p:cBhvr>
                                      <p:to>
                                        <p:strVal val="visible"/>
                                      </p:to>
                                    </p:set>
                                    <p:animEffect filter="fade" transition="in">
                                      <p:cBhvr additive="repl">
                                        <p:cTn id="143" dur="250" fill="freeze"/>
                                        <p:tgtEl>
                                          <p:spTgt spid="593"/>
                                        </p:tgtEl>
                                      </p:cBhvr>
                                    </p:animEffect>
                                  </p:childTnLst>
                                </p:cTn>
                              </p:par>
                            </p:childTnLst>
                          </p:cTn>
                        </p:par>
                        <p:par>
                          <p:cTn id="144" fill="hold">
                            <p:stCondLst>
                              <p:cond delay="250"/>
                            </p:stCondLst>
                            <p:childTnLst>
                              <p:par>
                                <p:cTn id="145" nodeType="afterEffect" fill="hold" presetClass="entr" presetID="10">
                                  <p:stCondLst>
                                    <p:cond delay="0"/>
                                  </p:stCondLst>
                                  <p:childTnLst>
                                    <p:set>
                                      <p:cBhvr>
                                        <p:cTn id="146" dur="1" fill="hold">
                                          <p:stCondLst>
                                            <p:cond delay="0"/>
                                          </p:stCondLst>
                                        </p:cTn>
                                        <p:tgtEl>
                                          <p:spTgt spid="592"/>
                                        </p:tgtEl>
                                        <p:attrNameLst>
                                          <p:attrName>style.visibility</p:attrName>
                                        </p:attrNameLst>
                                      </p:cBhvr>
                                      <p:to>
                                        <p:strVal val="visible"/>
                                      </p:to>
                                    </p:set>
                                    <p:animEffect filter="fade" transition="in">
                                      <p:cBhvr additive="repl">
                                        <p:cTn id="147" dur="250" fill="freeze"/>
                                        <p:tgtEl>
                                          <p:spTgt spid="592"/>
                                        </p:tgtEl>
                                      </p:cBhvr>
                                    </p:animEffect>
                                  </p:childTnLst>
                                </p:cTn>
                              </p:par>
                            </p:childTnLst>
                          </p:cTn>
                        </p:par>
                        <p:par>
                          <p:cTn id="148" fill="hold">
                            <p:stCondLst>
                              <p:cond delay="500"/>
                            </p:stCondLst>
                            <p:childTnLst>
                              <p:par>
                                <p:cTn id="149" nodeType="afterEffect" fill="hold" presetClass="entr" presetID="10">
                                  <p:stCondLst>
                                    <p:cond delay="0"/>
                                  </p:stCondLst>
                                  <p:childTnLst>
                                    <p:set>
                                      <p:cBhvr>
                                        <p:cTn id="150" dur="1" fill="hold">
                                          <p:stCondLst>
                                            <p:cond delay="0"/>
                                          </p:stCondLst>
                                        </p:cTn>
                                        <p:tgtEl>
                                          <p:spTgt spid="596"/>
                                        </p:tgtEl>
                                        <p:attrNameLst>
                                          <p:attrName>style.visibility</p:attrName>
                                        </p:attrNameLst>
                                      </p:cBhvr>
                                      <p:to>
                                        <p:strVal val="visible"/>
                                      </p:to>
                                    </p:set>
                                    <p:animEffect filter="fade" transition="in">
                                      <p:cBhvr additive="repl">
                                        <p:cTn id="151" dur="250" fill="freeze"/>
                                        <p:tgtEl>
                                          <p:spTgt spid="596"/>
                                        </p:tgtEl>
                                      </p:cBhvr>
                                    </p:animEffect>
                                  </p:childTnLst>
                                </p:cTn>
                              </p:par>
                            </p:childTnLst>
                          </p:cTn>
                        </p:par>
                        <p:par>
                          <p:cTn id="152" fill="hold">
                            <p:stCondLst>
                              <p:cond delay="750"/>
                            </p:stCondLst>
                            <p:childTnLst>
                              <p:par>
                                <p:cTn id="153" nodeType="afterEffect" fill="hold" presetClass="entr" presetID="10">
                                  <p:stCondLst>
                                    <p:cond delay="0"/>
                                  </p:stCondLst>
                                  <p:childTnLst>
                                    <p:set>
                                      <p:cBhvr>
                                        <p:cTn id="154" dur="1" fill="hold">
                                          <p:stCondLst>
                                            <p:cond delay="0"/>
                                          </p:stCondLst>
                                        </p:cTn>
                                        <p:tgtEl>
                                          <p:spTgt spid="586"/>
                                        </p:tgtEl>
                                        <p:attrNameLst>
                                          <p:attrName>style.visibility</p:attrName>
                                        </p:attrNameLst>
                                      </p:cBhvr>
                                      <p:to>
                                        <p:strVal val="visible"/>
                                      </p:to>
                                    </p:set>
                                    <p:animEffect filter="fade" transition="in">
                                      <p:cBhvr additive="repl">
                                        <p:cTn id="155" dur="250" fill="freeze"/>
                                        <p:tgtEl>
                                          <p:spTgt spid="586"/>
                                        </p:tgtEl>
                                      </p:cBhvr>
                                    </p:animEffect>
                                  </p:childTnLst>
                                </p:cTn>
                              </p:par>
                            </p:childTnLst>
                          </p:cTn>
                        </p:par>
                        <p:par>
                          <p:cTn id="156" fill="hold">
                            <p:stCondLst>
                              <p:cond delay="1000"/>
                            </p:stCondLst>
                            <p:childTnLst>
                              <p:par>
                                <p:cTn id="157" nodeType="afterEffect" fill="hold" presetClass="entr" presetID="10">
                                  <p:stCondLst>
                                    <p:cond delay="0"/>
                                  </p:stCondLst>
                                  <p:childTnLst>
                                    <p:set>
                                      <p:cBhvr>
                                        <p:cTn id="158" dur="1" fill="hold">
                                          <p:stCondLst>
                                            <p:cond delay="0"/>
                                          </p:stCondLst>
                                        </p:cTn>
                                        <p:tgtEl>
                                          <p:spTgt spid="597"/>
                                        </p:tgtEl>
                                        <p:attrNameLst>
                                          <p:attrName>style.visibility</p:attrName>
                                        </p:attrNameLst>
                                      </p:cBhvr>
                                      <p:to>
                                        <p:strVal val="visible"/>
                                      </p:to>
                                    </p:set>
                                    <p:animEffect filter="fade" transition="in">
                                      <p:cBhvr additive="repl">
                                        <p:cTn id="159" dur="250" fill="freeze"/>
                                        <p:tgtEl>
                                          <p:spTgt spid="597"/>
                                        </p:tgtEl>
                                      </p:cBhvr>
                                    </p:animEffect>
                                  </p:childTnLst>
                                </p:cTn>
                              </p:par>
                              <p:par>
                                <p:cTn id="160" nodeType="withEffect" fill="hold" presetClass="entr" presetID="10">
                                  <p:stCondLst>
                                    <p:cond delay="0"/>
                                  </p:stCondLst>
                                  <p:childTnLst>
                                    <p:set>
                                      <p:cBhvr>
                                        <p:cTn id="161" dur="1" fill="hold">
                                          <p:stCondLst>
                                            <p:cond delay="0"/>
                                          </p:stCondLst>
                                        </p:cTn>
                                        <p:tgtEl>
                                          <p:spTgt spid="594"/>
                                        </p:tgtEl>
                                        <p:attrNameLst>
                                          <p:attrName>style.visibility</p:attrName>
                                        </p:attrNameLst>
                                      </p:cBhvr>
                                      <p:to>
                                        <p:strVal val="visible"/>
                                      </p:to>
                                    </p:set>
                                    <p:animEffect filter="fade" transition="in">
                                      <p:cBhvr additive="repl">
                                        <p:cTn id="162" dur="250" fill="freeze"/>
                                        <p:tgtEl>
                                          <p:spTgt spid="594"/>
                                        </p:tgtEl>
                                      </p:cBhvr>
                                    </p:animEffect>
                                  </p:childTnLst>
                                </p:cTn>
                              </p:par>
                            </p:childTnLst>
                          </p:cTn>
                        </p:par>
                        <p:par>
                          <p:cTn id="163" fill="hold">
                            <p:stCondLst>
                              <p:cond delay="1250"/>
                            </p:stCondLst>
                            <p:childTnLst>
                              <p:par>
                                <p:cTn id="164" nodeType="afterEffect" fill="hold" presetClass="entr" presetID="10">
                                  <p:stCondLst>
                                    <p:cond delay="0"/>
                                  </p:stCondLst>
                                  <p:childTnLst>
                                    <p:set>
                                      <p:cBhvr>
                                        <p:cTn id="165" dur="1" fill="hold">
                                          <p:stCondLst>
                                            <p:cond delay="0"/>
                                          </p:stCondLst>
                                        </p:cTn>
                                        <p:tgtEl>
                                          <p:spTgt spid="587"/>
                                        </p:tgtEl>
                                        <p:attrNameLst>
                                          <p:attrName>style.visibility</p:attrName>
                                        </p:attrNameLst>
                                      </p:cBhvr>
                                      <p:to>
                                        <p:strVal val="visible"/>
                                      </p:to>
                                    </p:set>
                                    <p:animEffect filter="fade" transition="in">
                                      <p:cBhvr additive="repl">
                                        <p:cTn id="166" dur="250" fill="freeze"/>
                                        <p:tgtEl>
                                          <p:spTgt spid="587"/>
                                        </p:tgtEl>
                                      </p:cBhvr>
                                    </p:animEffect>
                                  </p:childTnLst>
                                </p:cTn>
                              </p:par>
                            </p:childTnLst>
                          </p:cTn>
                        </p:par>
                        <p:par>
                          <p:cTn id="167" fill="hold">
                            <p:stCondLst>
                              <p:cond delay="1500"/>
                            </p:stCondLst>
                            <p:childTnLst>
                              <p:par>
                                <p:cTn id="168" nodeType="afterEffect" fill="hold" presetClass="entr" presetID="10">
                                  <p:stCondLst>
                                    <p:cond delay="0"/>
                                  </p:stCondLst>
                                  <p:childTnLst>
                                    <p:set>
                                      <p:cBhvr>
                                        <p:cTn id="169" dur="1" fill="hold">
                                          <p:stCondLst>
                                            <p:cond delay="0"/>
                                          </p:stCondLst>
                                        </p:cTn>
                                        <p:tgtEl>
                                          <p:spTgt spid="598"/>
                                        </p:tgtEl>
                                        <p:attrNameLst>
                                          <p:attrName>style.visibility</p:attrName>
                                        </p:attrNameLst>
                                      </p:cBhvr>
                                      <p:to>
                                        <p:strVal val="visible"/>
                                      </p:to>
                                    </p:set>
                                    <p:animEffect filter="fade" transition="in">
                                      <p:cBhvr additive="repl">
                                        <p:cTn id="170" dur="250" fill="freeze"/>
                                        <p:tgtEl>
                                          <p:spTgt spid="598"/>
                                        </p:tgtEl>
                                      </p:cBhvr>
                                    </p:animEffect>
                                  </p:childTnLst>
                                </p:cTn>
                              </p:par>
                              <p:par>
                                <p:cTn id="171" nodeType="withEffect" fill="hold" presetClass="entr" presetID="10">
                                  <p:stCondLst>
                                    <p:cond delay="0"/>
                                  </p:stCondLst>
                                  <p:childTnLst>
                                    <p:set>
                                      <p:cBhvr>
                                        <p:cTn id="172" dur="1" fill="hold">
                                          <p:stCondLst>
                                            <p:cond delay="0"/>
                                          </p:stCondLst>
                                        </p:cTn>
                                        <p:tgtEl>
                                          <p:spTgt spid="595"/>
                                        </p:tgtEl>
                                        <p:attrNameLst>
                                          <p:attrName>style.visibility</p:attrName>
                                        </p:attrNameLst>
                                      </p:cBhvr>
                                      <p:to>
                                        <p:strVal val="visible"/>
                                      </p:to>
                                    </p:set>
                                    <p:animEffect filter="fade" transition="in">
                                      <p:cBhvr additive="repl">
                                        <p:cTn id="173" dur="250" fill="freeze"/>
                                        <p:tgtEl>
                                          <p:spTgt spid="595"/>
                                        </p:tgtEl>
                                      </p:cBhvr>
                                    </p:animEffect>
                                  </p:childTnLst>
                                </p:cTn>
                              </p:par>
                            </p:childTnLst>
                          </p:cTn>
                        </p:par>
                        <p:par>
                          <p:cTn id="174" fill="hold">
                            <p:stCondLst>
                              <p:cond delay="1750"/>
                            </p:stCondLst>
                            <p:childTnLst>
                              <p:par>
                                <p:cTn id="175" nodeType="afterEffect" fill="hold" presetClass="entr" presetID="10">
                                  <p:stCondLst>
                                    <p:cond delay="0"/>
                                  </p:stCondLst>
                                  <p:childTnLst>
                                    <p:set>
                                      <p:cBhvr>
                                        <p:cTn id="176" dur="1" fill="hold">
                                          <p:stCondLst>
                                            <p:cond delay="0"/>
                                          </p:stCondLst>
                                        </p:cTn>
                                        <p:tgtEl>
                                          <p:spTgt spid="588"/>
                                        </p:tgtEl>
                                        <p:attrNameLst>
                                          <p:attrName>style.visibility</p:attrName>
                                        </p:attrNameLst>
                                      </p:cBhvr>
                                      <p:to>
                                        <p:strVal val="visible"/>
                                      </p:to>
                                    </p:set>
                                    <p:animEffect filter="fade" transition="in">
                                      <p:cBhvr additive="repl">
                                        <p:cTn id="177" dur="250" fill="freeze"/>
                                        <p:tgtEl>
                                          <p:spTgt spid="58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0" name="CustomShape 1"/>
          <p:cNvSpPr/>
          <p:nvPr/>
        </p:nvSpPr>
        <p:spPr>
          <a:xfrm>
            <a:off x="1097280" y="5074920"/>
            <a:ext cx="10112400" cy="821880"/>
          </a:xfrm>
          <a:prstGeom prst="rect">
            <a:avLst/>
          </a:prstGeom>
          <a:noFill/>
          <a:ln>
            <a:noFill/>
          </a:ln>
        </p:spPr>
        <p:txBody>
          <a:bodyPr lIns="90000" rIns="90000" tIns="0" bIns="0" anchor="b"/>
          <a:p>
            <a:pPr>
              <a:lnSpc>
                <a:spcPct val="85000"/>
              </a:lnSpc>
            </a:pPr>
            <a:r>
              <a:rPr lang="en-US" sz="4400">
                <a:solidFill>
                  <a:srgbClr val="f2f2f2"/>
                </a:solidFill>
                <a:latin typeface="Segoe UI Light"/>
              </a:rPr>
              <a:t>Patch Mode</a:t>
            </a:r>
            <a:endParaRPr/>
          </a:p>
        </p:txBody>
      </p:sp>
      <p:sp>
        <p:nvSpPr>
          <p:cNvPr id="601" name="CustomShape 2"/>
          <p:cNvSpPr/>
          <p:nvPr/>
        </p:nvSpPr>
        <p:spPr>
          <a:xfrm>
            <a:off x="1097280" y="5906880"/>
            <a:ext cx="10112040" cy="593280"/>
          </a:xfrm>
          <a:prstGeom prst="rect">
            <a:avLst/>
          </a:prstGeom>
          <a:noFill/>
          <a:ln>
            <a:noFill/>
          </a:ln>
        </p:spPr>
        <p:txBody>
          <a:bodyPr lIns="90000" rIns="90000" tIns="0" bIns="0" anchor="ctr"/>
          <a:p>
            <a:pPr>
              <a:lnSpc>
                <a:spcPct val="100000"/>
              </a:lnSpc>
            </a:pPr>
            <a:r>
              <a:rPr lang="en-US" sz="2800">
                <a:solidFill>
                  <a:srgbClr val="d9d9d9"/>
                </a:solidFill>
                <a:latin typeface="Segoe UI Light"/>
              </a:rPr>
              <a:t>Turning big changes into small commits</a:t>
            </a:r>
            <a:endParaRPr/>
          </a:p>
          <a:p>
            <a:pPr>
              <a:lnSpc>
                <a:spcPct val="100000"/>
              </a:lnSpc>
            </a:pPr>
            <a:endParaRPr/>
          </a:p>
        </p:txBody>
      </p:sp>
      <p:pic>
        <p:nvPicPr>
          <p:cNvPr id="602" name="Picture 2" descr=""/>
          <p:cNvPicPr/>
          <p:nvPr/>
        </p:nvPicPr>
        <p:blipFill>
          <a:blip r:embed="rId1"/>
          <a:stretch>
            <a:fillRect/>
          </a:stretch>
        </p:blipFill>
        <p:spPr>
          <a:xfrm>
            <a:off x="0" y="0"/>
            <a:ext cx="12191040" cy="4914000"/>
          </a:xfrm>
          <a:prstGeom prst="rect">
            <a:avLst/>
          </a:prstGeom>
          <a:ln>
            <a:noFill/>
          </a:ln>
        </p:spPr>
      </p:pic>
      <p:pic>
        <p:nvPicPr>
          <p:cNvPr id="603" name="Picture 5" descr=""/>
          <p:cNvPicPr/>
          <p:nvPr/>
        </p:nvPicPr>
        <p:blipFill>
          <a:blip r:embed="rId2"/>
          <a:stretch>
            <a:fillRect/>
          </a:stretch>
        </p:blipFill>
        <p:spPr>
          <a:xfrm>
            <a:off x="11612880" y="6273720"/>
            <a:ext cx="491760" cy="491760"/>
          </a:xfrm>
          <a:prstGeom prst="rect">
            <a:avLst/>
          </a:prstGeom>
          <a:ln>
            <a:noFill/>
          </a:ln>
        </p:spPr>
      </p:pic>
    </p:spTree>
  </p:cSld>
  <p:timing>
    <p:tnLst>
      <p:par>
        <p:cTn id="178" dur="indefinite" restart="never" nodeType="tmRoot">
          <p:childTnLst>
            <p:seq>
              <p:cTn id="179"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4" name="CustomShape 1"/>
          <p:cNvSpPr/>
          <p:nvPr/>
        </p:nvSpPr>
        <p:spPr>
          <a:xfrm>
            <a:off x="1097280" y="5074920"/>
            <a:ext cx="10112400" cy="821880"/>
          </a:xfrm>
          <a:prstGeom prst="rect">
            <a:avLst/>
          </a:prstGeom>
          <a:noFill/>
          <a:ln>
            <a:noFill/>
          </a:ln>
        </p:spPr>
        <p:txBody>
          <a:bodyPr lIns="90000" rIns="90000" tIns="0" bIns="0" anchor="b"/>
          <a:p>
            <a:pPr>
              <a:lnSpc>
                <a:spcPct val="85000"/>
              </a:lnSpc>
            </a:pPr>
            <a:r>
              <a:rPr lang="en-US" sz="4400">
                <a:solidFill>
                  <a:srgbClr val="f2f2f2"/>
                </a:solidFill>
                <a:latin typeface="Segoe UI Light"/>
              </a:rPr>
              <a:t>Branching</a:t>
            </a:r>
            <a:endParaRPr/>
          </a:p>
        </p:txBody>
      </p:sp>
      <p:sp>
        <p:nvSpPr>
          <p:cNvPr id="605" name="CustomShape 2"/>
          <p:cNvSpPr/>
          <p:nvPr/>
        </p:nvSpPr>
        <p:spPr>
          <a:xfrm>
            <a:off x="1097280" y="5906880"/>
            <a:ext cx="10112040" cy="593280"/>
          </a:xfrm>
          <a:prstGeom prst="rect">
            <a:avLst/>
          </a:prstGeom>
          <a:noFill/>
          <a:ln>
            <a:noFill/>
          </a:ln>
        </p:spPr>
        <p:txBody>
          <a:bodyPr lIns="90000" rIns="90000" tIns="0" bIns="0" anchor="ctr"/>
          <a:p>
            <a:pPr>
              <a:lnSpc>
                <a:spcPct val="100000"/>
              </a:lnSpc>
            </a:pPr>
            <a:r>
              <a:rPr lang="en-US" sz="2800">
                <a:solidFill>
                  <a:srgbClr val="d9d9d9"/>
                </a:solidFill>
                <a:latin typeface="Segoe UI Light"/>
              </a:rPr>
              <a:t>Multiple dimensions in a single repository</a:t>
            </a:r>
            <a:endParaRPr/>
          </a:p>
          <a:p>
            <a:pPr>
              <a:lnSpc>
                <a:spcPct val="100000"/>
              </a:lnSpc>
            </a:pPr>
            <a:endParaRPr/>
          </a:p>
        </p:txBody>
      </p:sp>
      <p:pic>
        <p:nvPicPr>
          <p:cNvPr id="606" name="Picture 8" descr=""/>
          <p:cNvPicPr/>
          <p:nvPr/>
        </p:nvPicPr>
        <p:blipFill>
          <a:blip r:embed="rId1"/>
          <a:stretch>
            <a:fillRect/>
          </a:stretch>
        </p:blipFill>
        <p:spPr>
          <a:xfrm>
            <a:off x="0" y="0"/>
            <a:ext cx="12191040" cy="4914000"/>
          </a:xfrm>
          <a:prstGeom prst="rect">
            <a:avLst/>
          </a:prstGeom>
          <a:ln>
            <a:noFill/>
          </a:ln>
        </p:spPr>
      </p:pic>
      <p:pic>
        <p:nvPicPr>
          <p:cNvPr id="607" name="Picture 4" descr=""/>
          <p:cNvPicPr/>
          <p:nvPr/>
        </p:nvPicPr>
        <p:blipFill>
          <a:blip r:embed="rId2"/>
          <a:stretch>
            <a:fillRect/>
          </a:stretch>
        </p:blipFill>
        <p:spPr>
          <a:xfrm>
            <a:off x="11593440" y="6296760"/>
            <a:ext cx="491760" cy="491760"/>
          </a:xfrm>
          <a:prstGeom prst="rect">
            <a:avLst/>
          </a:prstGeom>
          <a:ln>
            <a:noFill/>
          </a:ln>
        </p:spPr>
      </p:pic>
    </p:spTree>
  </p:cSld>
  <p:timing>
    <p:tnLst>
      <p:par>
        <p:cTn id="180" dur="indefinite" restart="never" nodeType="tmRoot">
          <p:childTnLst>
            <p:seq>
              <p:cTn id="181"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8" name="CustomShape 1"/>
          <p:cNvSpPr/>
          <p:nvPr/>
        </p:nvSpPr>
        <p:spPr>
          <a:xfrm>
            <a:off x="1097280" y="286560"/>
            <a:ext cx="10057320" cy="144972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Branches Visualised</a:t>
            </a:r>
            <a:endParaRPr/>
          </a:p>
        </p:txBody>
      </p:sp>
      <p:pic>
        <p:nvPicPr>
          <p:cNvPr id="609" name="Picture 6" descr=""/>
          <p:cNvPicPr/>
          <p:nvPr/>
        </p:nvPicPr>
        <p:blipFill>
          <a:blip r:embed="rId1"/>
          <a:stretch>
            <a:fillRect/>
          </a:stretch>
        </p:blipFill>
        <p:spPr>
          <a:xfrm>
            <a:off x="8912520" y="286560"/>
            <a:ext cx="2239920" cy="397440"/>
          </a:xfrm>
          <a:prstGeom prst="rect">
            <a:avLst/>
          </a:prstGeom>
          <a:ln>
            <a:noFill/>
          </a:ln>
        </p:spPr>
      </p:pic>
      <p:sp>
        <p:nvSpPr>
          <p:cNvPr id="610" name="CustomShape 2"/>
          <p:cNvSpPr/>
          <p:nvPr/>
        </p:nvSpPr>
        <p:spPr>
          <a:xfrm>
            <a:off x="1097280" y="5543640"/>
            <a:ext cx="9834120" cy="360"/>
          </a:xfrm>
          <a:prstGeom prst="straightConnector1">
            <a:avLst/>
          </a:prstGeom>
          <a:noFill/>
          <a:ln w="76320">
            <a:solidFill>
              <a:srgbClr val="000000"/>
            </a:solidFill>
            <a:round/>
            <a:tailEnd len="med" type="triangle" w="med"/>
          </a:ln>
        </p:spPr>
      </p:sp>
      <p:sp>
        <p:nvSpPr>
          <p:cNvPr id="611" name="CustomShape 3"/>
          <p:cNvSpPr/>
          <p:nvPr/>
        </p:nvSpPr>
        <p:spPr>
          <a:xfrm>
            <a:off x="4692960" y="5543640"/>
            <a:ext cx="2863800" cy="514080"/>
          </a:xfrm>
          <a:prstGeom prst="rect">
            <a:avLst/>
          </a:prstGeom>
          <a:noFill/>
          <a:ln>
            <a:noFill/>
          </a:ln>
        </p:spPr>
        <p:txBody>
          <a:bodyPr lIns="90000" rIns="90000" tIns="45000" bIns="45000"/>
          <a:p>
            <a:pPr algn="ctr">
              <a:lnSpc>
                <a:spcPct val="100000"/>
              </a:lnSpc>
            </a:pPr>
            <a:r>
              <a:rPr lang="en-US" sz="2800">
                <a:solidFill>
                  <a:srgbClr val="000000"/>
                </a:solidFill>
                <a:latin typeface="Segoe UI Light"/>
              </a:rPr>
              <a:t>TIME</a:t>
            </a:r>
            <a:endParaRPr/>
          </a:p>
        </p:txBody>
      </p:sp>
      <p:sp>
        <p:nvSpPr>
          <p:cNvPr id="612" name="CustomShape 4"/>
          <p:cNvSpPr/>
          <p:nvPr/>
        </p:nvSpPr>
        <p:spPr>
          <a:xfrm>
            <a:off x="1276200" y="3333600"/>
            <a:ext cx="815760" cy="834840"/>
          </a:xfrm>
          <a:prstGeom prst="rect">
            <a:avLst/>
          </a:prstGeom>
          <a:solidFill>
            <a:srgbClr val="5d739a"/>
          </a:solidFill>
          <a:ln w="25560">
            <a:solidFill>
              <a:srgbClr val="ffffff"/>
            </a:solidFill>
            <a:round/>
          </a:ln>
        </p:spPr>
      </p:sp>
      <p:sp>
        <p:nvSpPr>
          <p:cNvPr id="613" name="CustomShape 5"/>
          <p:cNvSpPr/>
          <p:nvPr/>
        </p:nvSpPr>
        <p:spPr>
          <a:xfrm>
            <a:off x="2914560" y="3333600"/>
            <a:ext cx="815760" cy="834840"/>
          </a:xfrm>
          <a:prstGeom prst="rect">
            <a:avLst/>
          </a:prstGeom>
          <a:solidFill>
            <a:srgbClr val="5d739a"/>
          </a:solidFill>
          <a:ln w="25560">
            <a:solidFill>
              <a:srgbClr val="ffffff"/>
            </a:solidFill>
            <a:round/>
          </a:ln>
        </p:spPr>
      </p:sp>
      <p:sp>
        <p:nvSpPr>
          <p:cNvPr id="614" name="CustomShape 6"/>
          <p:cNvSpPr/>
          <p:nvPr/>
        </p:nvSpPr>
        <p:spPr>
          <a:xfrm>
            <a:off x="4552920" y="3333600"/>
            <a:ext cx="815760" cy="834840"/>
          </a:xfrm>
          <a:prstGeom prst="rect">
            <a:avLst/>
          </a:prstGeom>
          <a:solidFill>
            <a:srgbClr val="5d739a"/>
          </a:solidFill>
          <a:ln w="25560">
            <a:solidFill>
              <a:srgbClr val="ffffff"/>
            </a:solidFill>
            <a:round/>
          </a:ln>
        </p:spPr>
      </p:sp>
      <p:sp>
        <p:nvSpPr>
          <p:cNvPr id="615" name="CustomShape 7"/>
          <p:cNvSpPr/>
          <p:nvPr/>
        </p:nvSpPr>
        <p:spPr>
          <a:xfrm>
            <a:off x="2093400" y="3753000"/>
            <a:ext cx="815760" cy="360"/>
          </a:xfrm>
          <a:prstGeom prst="straightConnector1">
            <a:avLst/>
          </a:prstGeom>
          <a:noFill/>
          <a:ln w="25560">
            <a:solidFill>
              <a:srgbClr val="5d739a"/>
            </a:solidFill>
            <a:round/>
            <a:tailEnd len="med" type="triangle" w="med"/>
          </a:ln>
        </p:spPr>
      </p:sp>
      <p:sp>
        <p:nvSpPr>
          <p:cNvPr id="616" name="CustomShape 8"/>
          <p:cNvSpPr/>
          <p:nvPr/>
        </p:nvSpPr>
        <p:spPr>
          <a:xfrm>
            <a:off x="3731760" y="3753000"/>
            <a:ext cx="815760" cy="360"/>
          </a:xfrm>
          <a:prstGeom prst="straightConnector1">
            <a:avLst/>
          </a:prstGeom>
          <a:noFill/>
          <a:ln w="25560">
            <a:solidFill>
              <a:srgbClr val="5d739a"/>
            </a:solidFill>
            <a:round/>
            <a:tailEnd len="med" type="triangle" w="med"/>
          </a:ln>
        </p:spPr>
      </p:sp>
      <p:sp>
        <p:nvSpPr>
          <p:cNvPr id="617" name="CustomShape 9"/>
          <p:cNvSpPr/>
          <p:nvPr/>
        </p:nvSpPr>
        <p:spPr>
          <a:xfrm>
            <a:off x="6191280" y="3333600"/>
            <a:ext cx="815760" cy="834840"/>
          </a:xfrm>
          <a:prstGeom prst="rect">
            <a:avLst/>
          </a:prstGeom>
          <a:solidFill>
            <a:srgbClr val="5d739a"/>
          </a:solidFill>
          <a:ln w="25560">
            <a:solidFill>
              <a:srgbClr val="ffffff"/>
            </a:solidFill>
            <a:round/>
          </a:ln>
        </p:spPr>
      </p:sp>
      <p:sp>
        <p:nvSpPr>
          <p:cNvPr id="618" name="CustomShape 10"/>
          <p:cNvSpPr/>
          <p:nvPr/>
        </p:nvSpPr>
        <p:spPr>
          <a:xfrm>
            <a:off x="5370120" y="3753000"/>
            <a:ext cx="815760" cy="360"/>
          </a:xfrm>
          <a:prstGeom prst="straightConnector1">
            <a:avLst/>
          </a:prstGeom>
          <a:noFill/>
          <a:ln w="25560">
            <a:solidFill>
              <a:srgbClr val="5d739a"/>
            </a:solidFill>
            <a:round/>
            <a:tailEnd len="med" type="triangle" w="med"/>
          </a:ln>
        </p:spPr>
      </p:sp>
      <p:sp>
        <p:nvSpPr>
          <p:cNvPr id="619" name="CustomShape 11"/>
          <p:cNvSpPr/>
          <p:nvPr/>
        </p:nvSpPr>
        <p:spPr>
          <a:xfrm>
            <a:off x="5780880" y="2860920"/>
            <a:ext cx="1348560" cy="514080"/>
          </a:xfrm>
          <a:prstGeom prst="rect">
            <a:avLst/>
          </a:prstGeom>
          <a:noFill/>
          <a:ln>
            <a:noFill/>
          </a:ln>
        </p:spPr>
        <p:txBody>
          <a:bodyPr wrap="none" lIns="90000" rIns="90000" tIns="45000" bIns="45000"/>
          <a:p>
            <a:pPr algn="ctr">
              <a:lnSpc>
                <a:spcPct val="100000"/>
              </a:lnSpc>
            </a:pPr>
            <a:r>
              <a:rPr lang="en-US" sz="2400">
                <a:solidFill>
                  <a:srgbClr val="000000"/>
                </a:solidFill>
                <a:latin typeface="Consolas"/>
              </a:rPr>
              <a:t>master</a:t>
            </a:r>
            <a:endParaRPr/>
          </a:p>
        </p:txBody>
      </p:sp>
      <p:sp>
        <p:nvSpPr>
          <p:cNvPr id="620" name="CustomShape 12"/>
          <p:cNvSpPr/>
          <p:nvPr/>
        </p:nvSpPr>
        <p:spPr>
          <a:xfrm>
            <a:off x="7419960" y="2116440"/>
            <a:ext cx="815760" cy="834840"/>
          </a:xfrm>
          <a:prstGeom prst="rect">
            <a:avLst/>
          </a:prstGeom>
          <a:solidFill>
            <a:srgbClr val="6997af"/>
          </a:solidFill>
          <a:ln w="25560">
            <a:solidFill>
              <a:srgbClr val="ffffff"/>
            </a:solidFill>
            <a:round/>
          </a:ln>
        </p:spPr>
      </p:sp>
      <p:sp>
        <p:nvSpPr>
          <p:cNvPr id="621" name="CustomShape 13"/>
          <p:cNvSpPr/>
          <p:nvPr/>
        </p:nvSpPr>
        <p:spPr>
          <a:xfrm flipV="1">
            <a:off x="6887520" y="2830320"/>
            <a:ext cx="646200" cy="621360"/>
          </a:xfrm>
          <a:prstGeom prst="straightConnector1">
            <a:avLst/>
          </a:prstGeom>
          <a:noFill/>
          <a:ln w="25560">
            <a:solidFill>
              <a:srgbClr val="5d739a"/>
            </a:solidFill>
            <a:round/>
            <a:tailEnd len="med" type="triangle" w="med"/>
          </a:ln>
        </p:spPr>
      </p:sp>
      <p:sp>
        <p:nvSpPr>
          <p:cNvPr id="622" name="CustomShape 14"/>
          <p:cNvSpPr/>
          <p:nvPr/>
        </p:nvSpPr>
        <p:spPr>
          <a:xfrm>
            <a:off x="6982560" y="1643400"/>
            <a:ext cx="1738800" cy="514080"/>
          </a:xfrm>
          <a:prstGeom prst="rect">
            <a:avLst/>
          </a:prstGeom>
          <a:noFill/>
          <a:ln>
            <a:noFill/>
          </a:ln>
        </p:spPr>
        <p:txBody>
          <a:bodyPr wrap="none" lIns="90000" rIns="90000" tIns="45000" bIns="45000"/>
          <a:p>
            <a:pPr algn="ctr">
              <a:lnSpc>
                <a:spcPct val="100000"/>
              </a:lnSpc>
            </a:pPr>
            <a:r>
              <a:rPr lang="en-US" sz="2400">
                <a:solidFill>
                  <a:srgbClr val="000000"/>
                </a:solidFill>
                <a:latin typeface="Consolas"/>
              </a:rPr>
              <a:t>featureA</a:t>
            </a:r>
            <a:endParaRPr/>
          </a:p>
        </p:txBody>
      </p:sp>
      <p:sp>
        <p:nvSpPr>
          <p:cNvPr id="623" name="CustomShape 15"/>
          <p:cNvSpPr/>
          <p:nvPr/>
        </p:nvSpPr>
        <p:spPr>
          <a:xfrm>
            <a:off x="7443720" y="4438800"/>
            <a:ext cx="815760" cy="834840"/>
          </a:xfrm>
          <a:prstGeom prst="rect">
            <a:avLst/>
          </a:prstGeom>
          <a:solidFill>
            <a:srgbClr val="6f8183"/>
          </a:solidFill>
          <a:ln w="25560">
            <a:solidFill>
              <a:srgbClr val="ffffff"/>
            </a:solidFill>
            <a:round/>
          </a:ln>
        </p:spPr>
      </p:sp>
      <p:sp>
        <p:nvSpPr>
          <p:cNvPr id="624" name="CustomShape 16"/>
          <p:cNvSpPr/>
          <p:nvPr/>
        </p:nvSpPr>
        <p:spPr>
          <a:xfrm>
            <a:off x="6887520" y="4047120"/>
            <a:ext cx="669960" cy="509040"/>
          </a:xfrm>
          <a:prstGeom prst="straightConnector1">
            <a:avLst/>
          </a:prstGeom>
          <a:noFill/>
          <a:ln w="25560">
            <a:solidFill>
              <a:srgbClr val="5d739a"/>
            </a:solidFill>
            <a:round/>
            <a:tailEnd len="med" type="triangle" w="med"/>
          </a:ln>
        </p:spPr>
      </p:sp>
      <p:sp>
        <p:nvSpPr>
          <p:cNvPr id="625" name="CustomShape 17"/>
          <p:cNvSpPr/>
          <p:nvPr/>
        </p:nvSpPr>
        <p:spPr>
          <a:xfrm>
            <a:off x="8820720" y="4438800"/>
            <a:ext cx="815760" cy="834840"/>
          </a:xfrm>
          <a:prstGeom prst="rect">
            <a:avLst/>
          </a:prstGeom>
          <a:solidFill>
            <a:srgbClr val="6f8183"/>
          </a:solidFill>
          <a:ln w="25560">
            <a:solidFill>
              <a:srgbClr val="ffffff"/>
            </a:solidFill>
            <a:round/>
          </a:ln>
        </p:spPr>
      </p:sp>
      <p:sp>
        <p:nvSpPr>
          <p:cNvPr id="626" name="CustomShape 18"/>
          <p:cNvSpPr/>
          <p:nvPr/>
        </p:nvSpPr>
        <p:spPr>
          <a:xfrm>
            <a:off x="8259840" y="4857840"/>
            <a:ext cx="554760" cy="360"/>
          </a:xfrm>
          <a:prstGeom prst="straightConnector1">
            <a:avLst/>
          </a:prstGeom>
          <a:noFill/>
          <a:ln w="25560">
            <a:solidFill>
              <a:srgbClr val="6f8183"/>
            </a:solidFill>
            <a:round/>
            <a:tailEnd len="med" type="triangle" w="med"/>
          </a:ln>
        </p:spPr>
      </p:sp>
      <p:sp>
        <p:nvSpPr>
          <p:cNvPr id="627" name="CustomShape 19"/>
          <p:cNvSpPr/>
          <p:nvPr/>
        </p:nvSpPr>
        <p:spPr>
          <a:xfrm>
            <a:off x="8354160" y="3953880"/>
            <a:ext cx="1738800" cy="514080"/>
          </a:xfrm>
          <a:prstGeom prst="rect">
            <a:avLst/>
          </a:prstGeom>
          <a:noFill/>
          <a:ln>
            <a:noFill/>
          </a:ln>
        </p:spPr>
        <p:txBody>
          <a:bodyPr wrap="none" lIns="90000" rIns="90000" tIns="45000" bIns="45000"/>
          <a:p>
            <a:pPr algn="ctr">
              <a:lnSpc>
                <a:spcPct val="100000"/>
              </a:lnSpc>
            </a:pPr>
            <a:r>
              <a:rPr lang="en-US" sz="2400">
                <a:solidFill>
                  <a:srgbClr val="000000"/>
                </a:solidFill>
                <a:latin typeface="Consolas"/>
              </a:rPr>
              <a:t>featureB</a:t>
            </a:r>
            <a:endParaRPr/>
          </a:p>
        </p:txBody>
      </p:sp>
    </p:spTree>
  </p:cSld>
  <p:timing>
    <p:tnLst>
      <p:par>
        <p:cTn id="182" dur="indefinite" restart="never" nodeType="tmRoot">
          <p:childTnLst>
            <p:seq>
              <p:cTn id="183" nodeType="mainSeq">
                <p:childTnLst>
                  <p:par>
                    <p:cTn id="184" fill="freeze">
                      <p:stCondLst>
                        <p:cond delay="0"/>
                      </p:stCondLst>
                      <p:childTnLst>
                        <p:par>
                          <p:cTn id="185" fill="freeze">
                            <p:stCondLst>
                              <p:cond delay="0"/>
                            </p:stCondLst>
                            <p:childTnLst>
                              <p:par>
                                <p:cTn id="186" nodeType="afterEffect" fill="hold" presetClass="entr" presetID="10">
                                  <p:stCondLst>
                                    <p:cond delay="0"/>
                                  </p:stCondLst>
                                  <p:childTnLst>
                                    <p:set>
                                      <p:cBhvr>
                                        <p:cTn id="187" dur="1" fill="hold">
                                          <p:stCondLst>
                                            <p:cond delay="0"/>
                                          </p:stCondLst>
                                        </p:cTn>
                                        <p:tgtEl>
                                          <p:spTgt spid="612"/>
                                        </p:tgtEl>
                                        <p:attrNameLst>
                                          <p:attrName>style.visibility</p:attrName>
                                        </p:attrNameLst>
                                      </p:cBhvr>
                                      <p:to>
                                        <p:strVal val="visible"/>
                                      </p:to>
                                    </p:set>
                                    <p:animEffect filter="fade" transition="in">
                                      <p:cBhvr additive="repl">
                                        <p:cTn id="188" dur="250" fill="freeze"/>
                                        <p:tgtEl>
                                          <p:spTgt spid="612"/>
                                        </p:tgtEl>
                                      </p:cBhvr>
                                    </p:animEffect>
                                  </p:childTnLst>
                                </p:cTn>
                              </p:par>
                              <p:par>
                                <p:cTn id="189" nodeType="withEffect" fill="hold" presetClass="entr" presetID="10">
                                  <p:stCondLst>
                                    <p:cond delay="250"/>
                                  </p:stCondLst>
                                  <p:childTnLst>
                                    <p:set>
                                      <p:cBhvr>
                                        <p:cTn id="190" dur="1" fill="hold">
                                          <p:stCondLst>
                                            <p:cond delay="0"/>
                                          </p:stCondLst>
                                        </p:cTn>
                                        <p:tgtEl>
                                          <p:spTgt spid="613"/>
                                        </p:tgtEl>
                                        <p:attrNameLst>
                                          <p:attrName>style.visibility</p:attrName>
                                        </p:attrNameLst>
                                      </p:cBhvr>
                                      <p:to>
                                        <p:strVal val="visible"/>
                                      </p:to>
                                    </p:set>
                                    <p:animEffect filter="fade" transition="in">
                                      <p:cBhvr additive="repl">
                                        <p:cTn id="191" dur="250" fill="freeze"/>
                                        <p:tgtEl>
                                          <p:spTgt spid="613"/>
                                        </p:tgtEl>
                                      </p:cBhvr>
                                    </p:animEffect>
                                  </p:childTnLst>
                                </p:cTn>
                              </p:par>
                              <p:par>
                                <p:cTn id="192" nodeType="withEffect" fill="hold" presetClass="entr" presetID="10">
                                  <p:stCondLst>
                                    <p:cond delay="500"/>
                                  </p:stCondLst>
                                  <p:childTnLst>
                                    <p:set>
                                      <p:cBhvr>
                                        <p:cTn id="193" dur="1" fill="hold">
                                          <p:stCondLst>
                                            <p:cond delay="0"/>
                                          </p:stCondLst>
                                        </p:cTn>
                                        <p:tgtEl>
                                          <p:spTgt spid="614"/>
                                        </p:tgtEl>
                                        <p:attrNameLst>
                                          <p:attrName>style.visibility</p:attrName>
                                        </p:attrNameLst>
                                      </p:cBhvr>
                                      <p:to>
                                        <p:strVal val="visible"/>
                                      </p:to>
                                    </p:set>
                                    <p:animEffect filter="fade" transition="in">
                                      <p:cBhvr additive="repl">
                                        <p:cTn id="194" dur="250" fill="freeze"/>
                                        <p:tgtEl>
                                          <p:spTgt spid="614"/>
                                        </p:tgtEl>
                                      </p:cBhvr>
                                    </p:animEffect>
                                  </p:childTnLst>
                                </p:cTn>
                              </p:par>
                              <p:par>
                                <p:cTn id="195" nodeType="withEffect" fill="hold" presetClass="entr" presetID="10">
                                  <p:stCondLst>
                                    <p:cond delay="750"/>
                                  </p:stCondLst>
                                  <p:childTnLst>
                                    <p:set>
                                      <p:cBhvr>
                                        <p:cTn id="196" dur="1" fill="hold">
                                          <p:stCondLst>
                                            <p:cond delay="0"/>
                                          </p:stCondLst>
                                        </p:cTn>
                                        <p:tgtEl>
                                          <p:spTgt spid="617"/>
                                        </p:tgtEl>
                                        <p:attrNameLst>
                                          <p:attrName>style.visibility</p:attrName>
                                        </p:attrNameLst>
                                      </p:cBhvr>
                                      <p:to>
                                        <p:strVal val="visible"/>
                                      </p:to>
                                    </p:set>
                                    <p:animEffect filter="fade" transition="in">
                                      <p:cBhvr additive="repl">
                                        <p:cTn id="197" dur="250" fill="freeze"/>
                                        <p:tgtEl>
                                          <p:spTgt spid="617"/>
                                        </p:tgtEl>
                                      </p:cBhvr>
                                    </p:animEffect>
                                  </p:childTnLst>
                                </p:cTn>
                              </p:par>
                              <p:par>
                                <p:cTn id="198" nodeType="withEffect" fill="hold" presetClass="entr" presetID="22" presetSubtype="2">
                                  <p:stCondLst>
                                    <p:cond delay="1000"/>
                                  </p:stCondLst>
                                  <p:childTnLst>
                                    <p:set>
                                      <p:cBhvr>
                                        <p:cTn id="199" dur="1" fill="hold">
                                          <p:stCondLst>
                                            <p:cond delay="0"/>
                                          </p:stCondLst>
                                        </p:cTn>
                                        <p:tgtEl>
                                          <p:spTgt spid="615"/>
                                        </p:tgtEl>
                                        <p:attrNameLst>
                                          <p:attrName>style.visibility</p:attrName>
                                        </p:attrNameLst>
                                      </p:cBhvr>
                                      <p:to>
                                        <p:strVal val="visible"/>
                                      </p:to>
                                    </p:set>
                                    <p:animEffect filter="wipe(right)" transition="out">
                                      <p:cBhvr additive="repl">
                                        <p:cTn id="200" dur="250" fill="freeze"/>
                                        <p:tgtEl>
                                          <p:spTgt spid="615"/>
                                        </p:tgtEl>
                                      </p:cBhvr>
                                    </p:animEffect>
                                  </p:childTnLst>
                                </p:cTn>
                              </p:par>
                              <p:par>
                                <p:cTn id="201" nodeType="withEffect" fill="hold" presetClass="entr" presetID="22" presetSubtype="2">
                                  <p:stCondLst>
                                    <p:cond delay="1250"/>
                                  </p:stCondLst>
                                  <p:childTnLst>
                                    <p:set>
                                      <p:cBhvr>
                                        <p:cTn id="202" dur="1" fill="hold">
                                          <p:stCondLst>
                                            <p:cond delay="0"/>
                                          </p:stCondLst>
                                        </p:cTn>
                                        <p:tgtEl>
                                          <p:spTgt spid="616"/>
                                        </p:tgtEl>
                                        <p:attrNameLst>
                                          <p:attrName>style.visibility</p:attrName>
                                        </p:attrNameLst>
                                      </p:cBhvr>
                                      <p:to>
                                        <p:strVal val="visible"/>
                                      </p:to>
                                    </p:set>
                                    <p:animEffect filter="wipe(right)" transition="out">
                                      <p:cBhvr additive="repl">
                                        <p:cTn id="203" dur="250" fill="freeze"/>
                                        <p:tgtEl>
                                          <p:spTgt spid="616"/>
                                        </p:tgtEl>
                                      </p:cBhvr>
                                    </p:animEffect>
                                  </p:childTnLst>
                                </p:cTn>
                              </p:par>
                              <p:par>
                                <p:cTn id="204" nodeType="withEffect" fill="hold" presetClass="entr" presetID="22" presetSubtype="2">
                                  <p:stCondLst>
                                    <p:cond delay="1500"/>
                                  </p:stCondLst>
                                  <p:childTnLst>
                                    <p:set>
                                      <p:cBhvr>
                                        <p:cTn id="205" dur="1" fill="hold">
                                          <p:stCondLst>
                                            <p:cond delay="0"/>
                                          </p:stCondLst>
                                        </p:cTn>
                                        <p:tgtEl>
                                          <p:spTgt spid="618"/>
                                        </p:tgtEl>
                                        <p:attrNameLst>
                                          <p:attrName>style.visibility</p:attrName>
                                        </p:attrNameLst>
                                      </p:cBhvr>
                                      <p:to>
                                        <p:strVal val="visible"/>
                                      </p:to>
                                    </p:set>
                                    <p:animEffect filter="wipe(right)" transition="out">
                                      <p:cBhvr additive="repl">
                                        <p:cTn id="206" dur="250" fill="freeze"/>
                                        <p:tgtEl>
                                          <p:spTgt spid="618"/>
                                        </p:tgtEl>
                                      </p:cBhvr>
                                    </p:animEffect>
                                  </p:childTnLst>
                                </p:cTn>
                              </p:par>
                              <p:par>
                                <p:cTn id="207" nodeType="withEffect" fill="hold" presetClass="entr" presetID="22" presetSubtype="8">
                                  <p:stCondLst>
                                    <p:cond delay="0"/>
                                  </p:stCondLst>
                                  <p:childTnLst>
                                    <p:set>
                                      <p:cBhvr>
                                        <p:cTn id="208" dur="1" fill="hold">
                                          <p:stCondLst>
                                            <p:cond delay="0"/>
                                          </p:stCondLst>
                                        </p:cTn>
                                        <p:tgtEl>
                                          <p:spTgt spid="610"/>
                                        </p:tgtEl>
                                        <p:attrNameLst>
                                          <p:attrName>style.visibility</p:attrName>
                                        </p:attrNameLst>
                                      </p:cBhvr>
                                      <p:to>
                                        <p:strVal val="visible"/>
                                      </p:to>
                                    </p:set>
                                    <p:animEffect filter="wipe(left)" transition="in">
                                      <p:cBhvr additive="repl">
                                        <p:cTn id="209" dur="1750" fill="freeze"/>
                                        <p:tgtEl>
                                          <p:spTgt spid="610"/>
                                        </p:tgtEl>
                                      </p:cBhvr>
                                    </p:animEffect>
                                  </p:childTnLst>
                                </p:cTn>
                              </p:par>
                              <p:par>
                                <p:cTn id="210" nodeType="withEffect" fill="hold" presetClass="entr" presetID="22" presetSubtype="8">
                                  <p:stCondLst>
                                    <p:cond delay="0"/>
                                  </p:stCondLst>
                                  <p:childTnLst>
                                    <p:set>
                                      <p:cBhvr>
                                        <p:cTn id="211" dur="1" fill="hold">
                                          <p:stCondLst>
                                            <p:cond delay="0"/>
                                          </p:stCondLst>
                                        </p:cTn>
                                        <p:tgtEl>
                                          <p:spTgt spid="611"/>
                                        </p:tgtEl>
                                        <p:attrNameLst>
                                          <p:attrName>style.visibility</p:attrName>
                                        </p:attrNameLst>
                                      </p:cBhvr>
                                      <p:to>
                                        <p:strVal val="visible"/>
                                      </p:to>
                                    </p:set>
                                    <p:animEffect filter="wipe(left)" transition="in">
                                      <p:cBhvr additive="repl">
                                        <p:cTn id="212" dur="1750" fill="freeze"/>
                                        <p:tgtEl>
                                          <p:spTgt spid="611"/>
                                        </p:tgtEl>
                                      </p:cBhvr>
                                    </p:animEffect>
                                  </p:childTnLst>
                                </p:cTn>
                              </p:par>
                            </p:childTnLst>
                          </p:cTn>
                        </p:par>
                      </p:childTnLst>
                    </p:cTn>
                  </p:par>
                  <p:par>
                    <p:cTn id="213" fill="freeze">
                      <p:stCondLst>
                        <p:cond delay="indefinite"/>
                      </p:stCondLst>
                      <p:childTnLst>
                        <p:par>
                          <p:cTn id="214" fill="freeze">
                            <p:stCondLst>
                              <p:cond delay="0"/>
                            </p:stCondLst>
                            <p:childTnLst>
                              <p:par>
                                <p:cTn id="215" nodeType="clickEffect" fill="hold" presetClass="entr" presetID="42">
                                  <p:stCondLst>
                                    <p:cond delay="0"/>
                                  </p:stCondLst>
                                  <p:childTnLst>
                                    <p:set>
                                      <p:cBhvr>
                                        <p:cTn id="216" dur="1" fill="hold">
                                          <p:stCondLst>
                                            <p:cond delay="0"/>
                                          </p:stCondLst>
                                        </p:cTn>
                                        <p:tgtEl>
                                          <p:spTgt spid="619"/>
                                        </p:tgtEl>
                                        <p:attrNameLst>
                                          <p:attrName>style.visibility</p:attrName>
                                        </p:attrNameLst>
                                      </p:cBhvr>
                                      <p:to>
                                        <p:strVal val="visible"/>
                                      </p:to>
                                    </p:set>
                                    <p:animEffect filter="fade" transition="in">
                                      <p:cBhvr additive="repl">
                                        <p:cTn id="217" dur="250" fill="freeze"/>
                                        <p:tgtEl>
                                          <p:spTgt spid="619"/>
                                        </p:tgtEl>
                                      </p:cBhvr>
                                    </p:animEffect>
                                    <p:anim calcmode="lin" valueType="num">
                                      <p:cBhvr additive="repl">
                                        <p:cTn id="218" dur="250" fill="hold"/>
                                        <p:tgtEl>
                                          <p:spTgt spid="619"/>
                                        </p:tgtEl>
                                        <p:attrNameLst>
                                          <p:attrName>ppt_x</p:attrName>
                                        </p:attrNameLst>
                                      </p:cBhvr>
                                      <p:tavLst>
                                        <p:tav tm="0">
                                          <p:val>
                                            <p:strVal val="#ppt_x"/>
                                          </p:val>
                                        </p:tav>
                                        <p:tav tm="100000">
                                          <p:val>
                                            <p:strVal val="#ppt_x"/>
                                          </p:val>
                                        </p:tav>
                                      </p:tavLst>
                                    </p:anim>
                                    <p:anim calcmode="lin" valueType="num">
                                      <p:cBhvr additive="repl">
                                        <p:cTn id="219" dur="250" fill="hold"/>
                                        <p:tgtEl>
                                          <p:spTgt spid="619"/>
                                        </p:tgtEl>
                                        <p:attrNameLst>
                                          <p:attrName>ppt_y</p:attrName>
                                        </p:attrNameLst>
                                      </p:cBhvr>
                                      <p:tavLst>
                                        <p:tav tm="0">
                                          <p:val>
                                            <p:strVal val="#ppt_y+.1"/>
                                          </p:val>
                                        </p:tav>
                                        <p:tav tm="100000">
                                          <p:val>
                                            <p:strVal val="#ppt_y"/>
                                          </p:val>
                                        </p:tav>
                                      </p:tavLst>
                                    </p:anim>
                                  </p:childTnLst>
                                </p:cTn>
                              </p:par>
                            </p:childTnLst>
                          </p:cTn>
                        </p:par>
                      </p:childTnLst>
                    </p:cTn>
                  </p:par>
                  <p:par>
                    <p:cTn id="220" fill="freeze">
                      <p:stCondLst>
                        <p:cond delay="indefinite"/>
                      </p:stCondLst>
                      <p:childTnLst>
                        <p:par>
                          <p:cTn id="221" fill="freeze">
                            <p:stCondLst>
                              <p:cond delay="0"/>
                            </p:stCondLst>
                            <p:childTnLst>
                              <p:par>
                                <p:cTn id="222" nodeType="clickEffect" fill="hold" presetClass="entr" presetID="10">
                                  <p:stCondLst>
                                    <p:cond delay="0"/>
                                  </p:stCondLst>
                                  <p:childTnLst>
                                    <p:set>
                                      <p:cBhvr>
                                        <p:cTn id="223" dur="1" fill="hold">
                                          <p:stCondLst>
                                            <p:cond delay="0"/>
                                          </p:stCondLst>
                                        </p:cTn>
                                        <p:tgtEl>
                                          <p:spTgt spid="620"/>
                                        </p:tgtEl>
                                        <p:attrNameLst>
                                          <p:attrName>style.visibility</p:attrName>
                                        </p:attrNameLst>
                                      </p:cBhvr>
                                      <p:to>
                                        <p:strVal val="visible"/>
                                      </p:to>
                                    </p:set>
                                    <p:animEffect filter="fade" transition="in">
                                      <p:cBhvr additive="repl">
                                        <p:cTn id="224" dur="250" fill="freeze"/>
                                        <p:tgtEl>
                                          <p:spTgt spid="620"/>
                                        </p:tgtEl>
                                      </p:cBhvr>
                                    </p:animEffect>
                                  </p:childTnLst>
                                </p:cTn>
                              </p:par>
                            </p:childTnLst>
                          </p:cTn>
                        </p:par>
                        <p:par>
                          <p:cTn id="225" fill="freeze">
                            <p:stCondLst>
                              <p:cond delay="250"/>
                            </p:stCondLst>
                            <p:childTnLst>
                              <p:par>
                                <p:cTn id="226" nodeType="afterEffect" fill="hold" presetClass="entr" presetID="22" presetSubtype="1">
                                  <p:stCondLst>
                                    <p:cond delay="0"/>
                                  </p:stCondLst>
                                  <p:childTnLst>
                                    <p:set>
                                      <p:cBhvr>
                                        <p:cTn id="227" dur="1" fill="hold">
                                          <p:stCondLst>
                                            <p:cond delay="0"/>
                                          </p:stCondLst>
                                        </p:cTn>
                                        <p:tgtEl>
                                          <p:spTgt spid="621"/>
                                        </p:tgtEl>
                                        <p:attrNameLst>
                                          <p:attrName>style.visibility</p:attrName>
                                        </p:attrNameLst>
                                      </p:cBhvr>
                                      <p:to>
                                        <p:strVal val="visible"/>
                                      </p:to>
                                    </p:set>
                                    <p:animEffect filter="wipe(up)" transition="in">
                                      <p:cBhvr additive="repl">
                                        <p:cTn id="228" dur="250" fill="freeze"/>
                                        <p:tgtEl>
                                          <p:spTgt spid="621"/>
                                        </p:tgtEl>
                                      </p:cBhvr>
                                    </p:animEffect>
                                  </p:childTnLst>
                                </p:cTn>
                              </p:par>
                            </p:childTnLst>
                          </p:cTn>
                        </p:par>
                        <p:par>
                          <p:cTn id="229" fill="freeze">
                            <p:stCondLst>
                              <p:cond delay="500"/>
                            </p:stCondLst>
                            <p:childTnLst>
                              <p:par>
                                <p:cTn id="230" nodeType="afterEffect" fill="hold" presetClass="entr" presetID="42">
                                  <p:stCondLst>
                                    <p:cond delay="0"/>
                                  </p:stCondLst>
                                  <p:childTnLst>
                                    <p:set>
                                      <p:cBhvr>
                                        <p:cTn id="231" dur="1" fill="hold">
                                          <p:stCondLst>
                                            <p:cond delay="0"/>
                                          </p:stCondLst>
                                        </p:cTn>
                                        <p:tgtEl>
                                          <p:spTgt spid="622"/>
                                        </p:tgtEl>
                                        <p:attrNameLst>
                                          <p:attrName>style.visibility</p:attrName>
                                        </p:attrNameLst>
                                      </p:cBhvr>
                                      <p:to>
                                        <p:strVal val="visible"/>
                                      </p:to>
                                    </p:set>
                                    <p:animEffect filter="fade" transition="in">
                                      <p:cBhvr additive="repl">
                                        <p:cTn id="232" dur="250" fill="freeze"/>
                                        <p:tgtEl>
                                          <p:spTgt spid="622"/>
                                        </p:tgtEl>
                                      </p:cBhvr>
                                    </p:animEffect>
                                    <p:anim calcmode="lin" valueType="num">
                                      <p:cBhvr additive="repl">
                                        <p:cTn id="233" dur="250" fill="hold"/>
                                        <p:tgtEl>
                                          <p:spTgt spid="622"/>
                                        </p:tgtEl>
                                        <p:attrNameLst>
                                          <p:attrName>ppt_x</p:attrName>
                                        </p:attrNameLst>
                                      </p:cBhvr>
                                      <p:tavLst>
                                        <p:tav tm="0">
                                          <p:val>
                                            <p:strVal val="#ppt_x"/>
                                          </p:val>
                                        </p:tav>
                                        <p:tav tm="100000">
                                          <p:val>
                                            <p:strVal val="#ppt_x"/>
                                          </p:val>
                                        </p:tav>
                                      </p:tavLst>
                                    </p:anim>
                                    <p:anim calcmode="lin" valueType="num">
                                      <p:cBhvr additive="repl">
                                        <p:cTn id="234" dur="250" fill="hold"/>
                                        <p:tgtEl>
                                          <p:spTgt spid="622"/>
                                        </p:tgtEl>
                                        <p:attrNameLst>
                                          <p:attrName>ppt_y</p:attrName>
                                        </p:attrNameLst>
                                      </p:cBhvr>
                                      <p:tavLst>
                                        <p:tav tm="0">
                                          <p:val>
                                            <p:strVal val="#ppt_y+.1"/>
                                          </p:val>
                                        </p:tav>
                                        <p:tav tm="100000">
                                          <p:val>
                                            <p:strVal val="#ppt_y"/>
                                          </p:val>
                                        </p:tav>
                                      </p:tavLst>
                                    </p:anim>
                                  </p:childTnLst>
                                </p:cTn>
                              </p:par>
                            </p:childTnLst>
                          </p:cTn>
                        </p:par>
                      </p:childTnLst>
                    </p:cTn>
                  </p:par>
                  <p:par>
                    <p:cTn id="235" fill="freeze">
                      <p:stCondLst>
                        <p:cond delay="indefinite"/>
                      </p:stCondLst>
                      <p:childTnLst>
                        <p:par>
                          <p:cTn id="236" fill="freeze">
                            <p:stCondLst>
                              <p:cond delay="0"/>
                            </p:stCondLst>
                            <p:childTnLst>
                              <p:par>
                                <p:cTn id="237" nodeType="clickEffect" fill="hold" presetClass="entr" presetID="10">
                                  <p:stCondLst>
                                    <p:cond delay="0"/>
                                  </p:stCondLst>
                                  <p:childTnLst>
                                    <p:set>
                                      <p:cBhvr>
                                        <p:cTn id="238" dur="1" fill="hold">
                                          <p:stCondLst>
                                            <p:cond delay="0"/>
                                          </p:stCondLst>
                                        </p:cTn>
                                        <p:tgtEl>
                                          <p:spTgt spid="623"/>
                                        </p:tgtEl>
                                        <p:attrNameLst>
                                          <p:attrName>style.visibility</p:attrName>
                                        </p:attrNameLst>
                                      </p:cBhvr>
                                      <p:to>
                                        <p:strVal val="visible"/>
                                      </p:to>
                                    </p:set>
                                    <p:animEffect filter="fade" transition="in">
                                      <p:cBhvr additive="repl">
                                        <p:cTn id="239" dur="250" fill="freeze"/>
                                        <p:tgtEl>
                                          <p:spTgt spid="623"/>
                                        </p:tgtEl>
                                      </p:cBhvr>
                                    </p:animEffect>
                                  </p:childTnLst>
                                </p:cTn>
                              </p:par>
                            </p:childTnLst>
                          </p:cTn>
                        </p:par>
                        <p:par>
                          <p:cTn id="240" fill="freeze">
                            <p:stCondLst>
                              <p:cond delay="250"/>
                            </p:stCondLst>
                            <p:childTnLst>
                              <p:par>
                                <p:cTn id="241" nodeType="afterEffect" fill="hold" presetClass="entr" presetID="22" presetSubtype="4">
                                  <p:stCondLst>
                                    <p:cond delay="0"/>
                                  </p:stCondLst>
                                  <p:childTnLst>
                                    <p:set>
                                      <p:cBhvr>
                                        <p:cTn id="242" dur="1" fill="hold">
                                          <p:stCondLst>
                                            <p:cond delay="0"/>
                                          </p:stCondLst>
                                        </p:cTn>
                                        <p:tgtEl>
                                          <p:spTgt spid="624"/>
                                        </p:tgtEl>
                                        <p:attrNameLst>
                                          <p:attrName>style.visibility</p:attrName>
                                        </p:attrNameLst>
                                      </p:cBhvr>
                                      <p:to>
                                        <p:strVal val="visible"/>
                                      </p:to>
                                    </p:set>
                                    <p:animEffect filter="wipe(down)" transition="out">
                                      <p:cBhvr additive="repl">
                                        <p:cTn id="243" dur="250" fill="freeze"/>
                                        <p:tgtEl>
                                          <p:spTgt spid="624"/>
                                        </p:tgtEl>
                                      </p:cBhvr>
                                    </p:animEffect>
                                  </p:childTnLst>
                                </p:cTn>
                              </p:par>
                            </p:childTnLst>
                          </p:cTn>
                        </p:par>
                        <p:par>
                          <p:cTn id="244" fill="freeze">
                            <p:stCondLst>
                              <p:cond delay="500"/>
                            </p:stCondLst>
                            <p:childTnLst>
                              <p:par>
                                <p:cTn id="245" nodeType="afterEffect" fill="hold" presetClass="entr" presetID="10">
                                  <p:stCondLst>
                                    <p:cond delay="0"/>
                                  </p:stCondLst>
                                  <p:childTnLst>
                                    <p:set>
                                      <p:cBhvr>
                                        <p:cTn id="246" dur="1" fill="hold">
                                          <p:stCondLst>
                                            <p:cond delay="0"/>
                                          </p:stCondLst>
                                        </p:cTn>
                                        <p:tgtEl>
                                          <p:spTgt spid="625"/>
                                        </p:tgtEl>
                                        <p:attrNameLst>
                                          <p:attrName>style.visibility</p:attrName>
                                        </p:attrNameLst>
                                      </p:cBhvr>
                                      <p:to>
                                        <p:strVal val="visible"/>
                                      </p:to>
                                    </p:set>
                                    <p:animEffect filter="fade" transition="in">
                                      <p:cBhvr additive="repl">
                                        <p:cTn id="247" dur="250" fill="freeze"/>
                                        <p:tgtEl>
                                          <p:spTgt spid="625"/>
                                        </p:tgtEl>
                                      </p:cBhvr>
                                    </p:animEffect>
                                  </p:childTnLst>
                                </p:cTn>
                              </p:par>
                            </p:childTnLst>
                          </p:cTn>
                        </p:par>
                        <p:par>
                          <p:cTn id="248" fill="freeze">
                            <p:stCondLst>
                              <p:cond delay="750"/>
                            </p:stCondLst>
                            <p:childTnLst>
                              <p:par>
                                <p:cTn id="249" nodeType="afterEffect" fill="hold" presetClass="entr" presetID="22" presetSubtype="2">
                                  <p:stCondLst>
                                    <p:cond delay="0"/>
                                  </p:stCondLst>
                                  <p:childTnLst>
                                    <p:set>
                                      <p:cBhvr>
                                        <p:cTn id="250" dur="1" fill="hold">
                                          <p:stCondLst>
                                            <p:cond delay="0"/>
                                          </p:stCondLst>
                                        </p:cTn>
                                        <p:tgtEl>
                                          <p:spTgt spid="626"/>
                                        </p:tgtEl>
                                        <p:attrNameLst>
                                          <p:attrName>style.visibility</p:attrName>
                                        </p:attrNameLst>
                                      </p:cBhvr>
                                      <p:to>
                                        <p:strVal val="visible"/>
                                      </p:to>
                                    </p:set>
                                    <p:animEffect filter="wipe(right)" transition="out">
                                      <p:cBhvr additive="repl">
                                        <p:cTn id="251" dur="250" fill="freeze"/>
                                        <p:tgtEl>
                                          <p:spTgt spid="626"/>
                                        </p:tgtEl>
                                      </p:cBhvr>
                                    </p:animEffect>
                                  </p:childTnLst>
                                </p:cTn>
                              </p:par>
                            </p:childTnLst>
                          </p:cTn>
                        </p:par>
                        <p:par>
                          <p:cTn id="252" fill="freeze">
                            <p:stCondLst>
                              <p:cond delay="1000"/>
                            </p:stCondLst>
                            <p:childTnLst>
                              <p:par>
                                <p:cTn id="253" nodeType="afterEffect" fill="hold" presetClass="entr" presetID="42">
                                  <p:stCondLst>
                                    <p:cond delay="0"/>
                                  </p:stCondLst>
                                  <p:childTnLst>
                                    <p:set>
                                      <p:cBhvr>
                                        <p:cTn id="254" dur="1" fill="hold">
                                          <p:stCondLst>
                                            <p:cond delay="0"/>
                                          </p:stCondLst>
                                        </p:cTn>
                                        <p:tgtEl>
                                          <p:spTgt spid="627"/>
                                        </p:tgtEl>
                                        <p:attrNameLst>
                                          <p:attrName>style.visibility</p:attrName>
                                        </p:attrNameLst>
                                      </p:cBhvr>
                                      <p:to>
                                        <p:strVal val="visible"/>
                                      </p:to>
                                    </p:set>
                                    <p:animEffect filter="fade" transition="in">
                                      <p:cBhvr additive="repl">
                                        <p:cTn id="255" dur="500" fill="freeze"/>
                                        <p:tgtEl>
                                          <p:spTgt spid="627"/>
                                        </p:tgtEl>
                                      </p:cBhvr>
                                    </p:animEffect>
                                    <p:anim calcmode="lin" valueType="num">
                                      <p:cBhvr additive="repl">
                                        <p:cTn id="256" dur="500" fill="hold"/>
                                        <p:tgtEl>
                                          <p:spTgt spid="627"/>
                                        </p:tgtEl>
                                        <p:attrNameLst>
                                          <p:attrName>ppt_x</p:attrName>
                                        </p:attrNameLst>
                                      </p:cBhvr>
                                      <p:tavLst>
                                        <p:tav tm="0">
                                          <p:val>
                                            <p:strVal val="#ppt_x"/>
                                          </p:val>
                                        </p:tav>
                                        <p:tav tm="100000">
                                          <p:val>
                                            <p:strVal val="#ppt_x"/>
                                          </p:val>
                                        </p:tav>
                                      </p:tavLst>
                                    </p:anim>
                                    <p:anim calcmode="lin" valueType="num">
                                      <p:cBhvr additive="repl">
                                        <p:cTn id="257" dur="500" fill="hold"/>
                                        <p:tgtEl>
                                          <p:spTgt spid="627"/>
                                        </p:tgtEl>
                                        <p:attrNameLst>
                                          <p:attrName>ppt_y</p:attrName>
                                        </p:attrNameLst>
                                      </p:cBhvr>
                                      <p:tavLst>
                                        <p:tav tm="0">
                                          <p:val>
                                            <p:strVal val="#ppt_y+.1"/>
                                          </p:val>
                                        </p:tav>
                                        <p:tav tm="100000">
                                          <p:val>
                                            <p:strVal val="#ppt_y"/>
                                          </p:val>
                                        </p:tav>
                                      </p:tavLst>
                                    </p:anim>
                                  </p:childTnLst>
                                </p:cTn>
                              </p:par>
                            </p:childTnLst>
                          </p:cTn>
                        </p:par>
                      </p:childTnLst>
                    </p:cTn>
                  </p:par>
                  <p:par>
                    <p:cTn id="258" fill="freeze">
                      <p:stCondLst>
                        <p:cond delay="indefinite"/>
                      </p:stCondLst>
                      <p:childTnLst>
                        <p:par>
                          <p:cTn id="259" fill="freeze">
                            <p:stCondLst>
                              <p:cond delay="0"/>
                            </p:stCondLst>
                            <p:childTnLst>
                              <p:par>
                                <p:cTn id="260" nodeType="clickEffect" fill="hold" presetClass="exit" presetID="37">
                                  <p:stCondLst>
                                    <p:cond delay="0"/>
                                  </p:stCondLst>
                                  <p:childTnLst>
                                    <p:animEffect filter="fade" transition="in">
                                      <p:cBhvr additive="repl">
                                        <p:cTn id="261" dur="500" fill="freeze"/>
                                        <p:tgtEl>
                                          <p:spTgt spid="623"/>
                                        </p:tgtEl>
                                      </p:cBhvr>
                                    </p:animEffect>
                                    <p:anim calcmode="lin" valueType="num">
                                      <p:cBhvr additive="repl">
                                        <p:cTn id="262" dur="500" fill="freeze"/>
                                        <p:tgtEl>
                                          <p:spTgt spid="623"/>
                                        </p:tgtEl>
                                        <p:attrNameLst>
                                          <p:attrName>ppt_x</p:attrName>
                                        </p:attrNameLst>
                                      </p:cBhvr>
                                      <p:tavLst>
                                        <p:tav tm="0">
                                          <p:val>
                                            <p:strVal val="#ppt_x"/>
                                          </p:val>
                                        </p:tav>
                                        <p:tav tm="100000">
                                          <p:val>
                                            <p:strVal val="#ppt_x"/>
                                          </p:val>
                                        </p:tav>
                                      </p:tavLst>
                                    </p:anim>
                                    <p:anim calcmode="lin" valueType="num">
                                      <p:cBhvr additive="repl">
                                        <p:cTn id="263" dur="50" fill="freeze"/>
                                        <p:tgtEl>
                                          <p:spTgt spid="623"/>
                                        </p:tgtEl>
                                        <p:attrNameLst>
                                          <p:attrName>ppt_y</p:attrName>
                                        </p:attrNameLst>
                                      </p:cBhvr>
                                      <p:tavLst>
                                        <p:tav tm="0">
                                          <p:val>
                                            <p:strVal val="#ppt_y"/>
                                          </p:val>
                                        </p:tav>
                                        <p:tav tm="100000">
                                          <p:val>
                                            <p:strVal val="#ppt_y-.03"/>
                                          </p:val>
                                        </p:tav>
                                      </p:tavLst>
                                    </p:anim>
                                    <p:anim calcmode="lin" valueType="num">
                                      <p:cBhvr additive="repl">
                                        <p:cTn id="264" dur="450" fill="freeze">
                                          <p:stCondLst>
                                            <p:cond delay="50"/>
                                          </p:stCondLst>
                                        </p:cTn>
                                        <p:tgtEl>
                                          <p:spTgt spid="623"/>
                                        </p:tgtEl>
                                        <p:attrNameLst>
                                          <p:attrName>ppt_y</p:attrName>
                                        </p:attrNameLst>
                                      </p:cBhvr>
                                      <p:tavLst>
                                        <p:tav tm="0">
                                          <p:val>
                                            <p:strVal val="#ppt_y"/>
                                          </p:val>
                                        </p:tav>
                                        <p:tav tm="100000">
                                          <p:val>
                                            <p:strVal val="#ppt_y+1"/>
                                          </p:val>
                                        </p:tav>
                                      </p:tavLst>
                                    </p:anim>
                                    <p:set>
                                      <p:cBhvr>
                                        <p:cTn id="265" dur="1" fill="hold">
                                          <p:stCondLst>
                                            <p:cond delay="498"/>
                                          </p:stCondLst>
                                        </p:cTn>
                                        <p:tgtEl>
                                          <p:spTgt spid="623"/>
                                        </p:tgtEl>
                                        <p:attrNameLst>
                                          <p:attrName>style.visibility</p:attrName>
                                        </p:attrNameLst>
                                      </p:cBhvr>
                                      <p:to>
                                        <p:strVal val="hidden"/>
                                      </p:to>
                                    </p:set>
                                  </p:childTnLst>
                                </p:cTn>
                              </p:par>
                              <p:par>
                                <p:cTn id="266" nodeType="withEffect" fill="hold" presetClass="exit" presetID="37">
                                  <p:stCondLst>
                                    <p:cond delay="0"/>
                                  </p:stCondLst>
                                  <p:childTnLst>
                                    <p:animEffect filter="fade" transition="in">
                                      <p:cBhvr additive="repl">
                                        <p:cTn id="267" dur="500" fill="freeze"/>
                                        <p:tgtEl>
                                          <p:spTgt spid="624"/>
                                        </p:tgtEl>
                                      </p:cBhvr>
                                    </p:animEffect>
                                    <p:anim calcmode="lin" valueType="num">
                                      <p:cBhvr additive="repl">
                                        <p:cTn id="268" dur="500" fill="freeze"/>
                                        <p:tgtEl>
                                          <p:spTgt spid="624"/>
                                        </p:tgtEl>
                                        <p:attrNameLst>
                                          <p:attrName>ppt_x</p:attrName>
                                        </p:attrNameLst>
                                      </p:cBhvr>
                                      <p:tavLst>
                                        <p:tav tm="0">
                                          <p:val>
                                            <p:strVal val="#ppt_x"/>
                                          </p:val>
                                        </p:tav>
                                        <p:tav tm="100000">
                                          <p:val>
                                            <p:strVal val="#ppt_x"/>
                                          </p:val>
                                        </p:tav>
                                      </p:tavLst>
                                    </p:anim>
                                    <p:anim calcmode="lin" valueType="num">
                                      <p:cBhvr additive="repl">
                                        <p:cTn id="269" dur="50" fill="freeze"/>
                                        <p:tgtEl>
                                          <p:spTgt spid="624"/>
                                        </p:tgtEl>
                                        <p:attrNameLst>
                                          <p:attrName>ppt_y</p:attrName>
                                        </p:attrNameLst>
                                      </p:cBhvr>
                                      <p:tavLst>
                                        <p:tav tm="0">
                                          <p:val>
                                            <p:strVal val="#ppt_y"/>
                                          </p:val>
                                        </p:tav>
                                        <p:tav tm="100000">
                                          <p:val>
                                            <p:strVal val="#ppt_y-.03"/>
                                          </p:val>
                                        </p:tav>
                                      </p:tavLst>
                                    </p:anim>
                                    <p:anim calcmode="lin" valueType="num">
                                      <p:cBhvr additive="repl">
                                        <p:cTn id="270" dur="450" fill="freeze">
                                          <p:stCondLst>
                                            <p:cond delay="50"/>
                                          </p:stCondLst>
                                        </p:cTn>
                                        <p:tgtEl>
                                          <p:spTgt spid="624"/>
                                        </p:tgtEl>
                                        <p:attrNameLst>
                                          <p:attrName>ppt_y</p:attrName>
                                        </p:attrNameLst>
                                      </p:cBhvr>
                                      <p:tavLst>
                                        <p:tav tm="0">
                                          <p:val>
                                            <p:strVal val="#ppt_y"/>
                                          </p:val>
                                        </p:tav>
                                        <p:tav tm="100000">
                                          <p:val>
                                            <p:strVal val="#ppt_y+1"/>
                                          </p:val>
                                        </p:tav>
                                      </p:tavLst>
                                    </p:anim>
                                    <p:set>
                                      <p:cBhvr>
                                        <p:cTn id="271" dur="1" fill="hold">
                                          <p:stCondLst>
                                            <p:cond delay="498"/>
                                          </p:stCondLst>
                                        </p:cTn>
                                        <p:tgtEl>
                                          <p:spTgt spid="624"/>
                                        </p:tgtEl>
                                        <p:attrNameLst>
                                          <p:attrName>style.visibility</p:attrName>
                                        </p:attrNameLst>
                                      </p:cBhvr>
                                      <p:to>
                                        <p:strVal val="hidden"/>
                                      </p:to>
                                    </p:set>
                                  </p:childTnLst>
                                </p:cTn>
                              </p:par>
                              <p:par>
                                <p:cTn id="272" nodeType="withEffect" fill="hold" presetClass="exit" presetID="37">
                                  <p:stCondLst>
                                    <p:cond delay="0"/>
                                  </p:stCondLst>
                                  <p:childTnLst>
                                    <p:animEffect filter="fade" transition="in">
                                      <p:cBhvr additive="repl">
                                        <p:cTn id="273" dur="500" fill="freeze"/>
                                        <p:tgtEl>
                                          <p:spTgt spid="625"/>
                                        </p:tgtEl>
                                      </p:cBhvr>
                                    </p:animEffect>
                                    <p:anim calcmode="lin" valueType="num">
                                      <p:cBhvr additive="repl">
                                        <p:cTn id="274" dur="500" fill="freeze"/>
                                        <p:tgtEl>
                                          <p:spTgt spid="625"/>
                                        </p:tgtEl>
                                        <p:attrNameLst>
                                          <p:attrName>ppt_x</p:attrName>
                                        </p:attrNameLst>
                                      </p:cBhvr>
                                      <p:tavLst>
                                        <p:tav tm="0">
                                          <p:val>
                                            <p:strVal val="#ppt_x"/>
                                          </p:val>
                                        </p:tav>
                                        <p:tav tm="100000">
                                          <p:val>
                                            <p:strVal val="#ppt_x"/>
                                          </p:val>
                                        </p:tav>
                                      </p:tavLst>
                                    </p:anim>
                                    <p:anim calcmode="lin" valueType="num">
                                      <p:cBhvr additive="repl">
                                        <p:cTn id="275" dur="50" fill="freeze"/>
                                        <p:tgtEl>
                                          <p:spTgt spid="625"/>
                                        </p:tgtEl>
                                        <p:attrNameLst>
                                          <p:attrName>ppt_y</p:attrName>
                                        </p:attrNameLst>
                                      </p:cBhvr>
                                      <p:tavLst>
                                        <p:tav tm="0">
                                          <p:val>
                                            <p:strVal val="#ppt_y"/>
                                          </p:val>
                                        </p:tav>
                                        <p:tav tm="100000">
                                          <p:val>
                                            <p:strVal val="#ppt_y-.03"/>
                                          </p:val>
                                        </p:tav>
                                      </p:tavLst>
                                    </p:anim>
                                    <p:anim calcmode="lin" valueType="num">
                                      <p:cBhvr additive="repl">
                                        <p:cTn id="276" dur="450" fill="freeze">
                                          <p:stCondLst>
                                            <p:cond delay="50"/>
                                          </p:stCondLst>
                                        </p:cTn>
                                        <p:tgtEl>
                                          <p:spTgt spid="625"/>
                                        </p:tgtEl>
                                        <p:attrNameLst>
                                          <p:attrName>ppt_y</p:attrName>
                                        </p:attrNameLst>
                                      </p:cBhvr>
                                      <p:tavLst>
                                        <p:tav tm="0">
                                          <p:val>
                                            <p:strVal val="#ppt_y"/>
                                          </p:val>
                                        </p:tav>
                                        <p:tav tm="100000">
                                          <p:val>
                                            <p:strVal val="#ppt_y+1"/>
                                          </p:val>
                                        </p:tav>
                                      </p:tavLst>
                                    </p:anim>
                                    <p:set>
                                      <p:cBhvr>
                                        <p:cTn id="277" dur="1" fill="hold">
                                          <p:stCondLst>
                                            <p:cond delay="498"/>
                                          </p:stCondLst>
                                        </p:cTn>
                                        <p:tgtEl>
                                          <p:spTgt spid="625"/>
                                        </p:tgtEl>
                                        <p:attrNameLst>
                                          <p:attrName>style.visibility</p:attrName>
                                        </p:attrNameLst>
                                      </p:cBhvr>
                                      <p:to>
                                        <p:strVal val="hidden"/>
                                      </p:to>
                                    </p:set>
                                  </p:childTnLst>
                                </p:cTn>
                              </p:par>
                              <p:par>
                                <p:cTn id="278" nodeType="withEffect" fill="hold" presetClass="exit" presetID="37">
                                  <p:stCondLst>
                                    <p:cond delay="0"/>
                                  </p:stCondLst>
                                  <p:childTnLst>
                                    <p:animEffect filter="fade" transition="in">
                                      <p:cBhvr additive="repl">
                                        <p:cTn id="279" dur="500" fill="freeze"/>
                                        <p:tgtEl>
                                          <p:spTgt spid="626"/>
                                        </p:tgtEl>
                                      </p:cBhvr>
                                    </p:animEffect>
                                    <p:anim calcmode="lin" valueType="num">
                                      <p:cBhvr additive="repl">
                                        <p:cTn id="280" dur="500" fill="freeze"/>
                                        <p:tgtEl>
                                          <p:spTgt spid="626"/>
                                        </p:tgtEl>
                                        <p:attrNameLst>
                                          <p:attrName>ppt_x</p:attrName>
                                        </p:attrNameLst>
                                      </p:cBhvr>
                                      <p:tavLst>
                                        <p:tav tm="0">
                                          <p:val>
                                            <p:strVal val="#ppt_x"/>
                                          </p:val>
                                        </p:tav>
                                        <p:tav tm="100000">
                                          <p:val>
                                            <p:strVal val="#ppt_x"/>
                                          </p:val>
                                        </p:tav>
                                      </p:tavLst>
                                    </p:anim>
                                    <p:anim calcmode="lin" valueType="num">
                                      <p:cBhvr additive="repl">
                                        <p:cTn id="281" dur="50" fill="freeze"/>
                                        <p:tgtEl>
                                          <p:spTgt spid="626"/>
                                        </p:tgtEl>
                                        <p:attrNameLst>
                                          <p:attrName>ppt_y</p:attrName>
                                        </p:attrNameLst>
                                      </p:cBhvr>
                                      <p:tavLst>
                                        <p:tav tm="0">
                                          <p:val>
                                            <p:strVal val="#ppt_y"/>
                                          </p:val>
                                        </p:tav>
                                        <p:tav tm="100000">
                                          <p:val>
                                            <p:strVal val="#ppt_y-.03"/>
                                          </p:val>
                                        </p:tav>
                                      </p:tavLst>
                                    </p:anim>
                                    <p:anim calcmode="lin" valueType="num">
                                      <p:cBhvr additive="repl">
                                        <p:cTn id="282" dur="450" fill="freeze">
                                          <p:stCondLst>
                                            <p:cond delay="50"/>
                                          </p:stCondLst>
                                        </p:cTn>
                                        <p:tgtEl>
                                          <p:spTgt spid="626"/>
                                        </p:tgtEl>
                                        <p:attrNameLst>
                                          <p:attrName>ppt_y</p:attrName>
                                        </p:attrNameLst>
                                      </p:cBhvr>
                                      <p:tavLst>
                                        <p:tav tm="0">
                                          <p:val>
                                            <p:strVal val="#ppt_y"/>
                                          </p:val>
                                        </p:tav>
                                        <p:tav tm="100000">
                                          <p:val>
                                            <p:strVal val="#ppt_y+1"/>
                                          </p:val>
                                        </p:tav>
                                      </p:tavLst>
                                    </p:anim>
                                    <p:set>
                                      <p:cBhvr>
                                        <p:cTn id="283" dur="1" fill="hold">
                                          <p:stCondLst>
                                            <p:cond delay="498"/>
                                          </p:stCondLst>
                                        </p:cTn>
                                        <p:tgtEl>
                                          <p:spTgt spid="626"/>
                                        </p:tgtEl>
                                        <p:attrNameLst>
                                          <p:attrName>style.visibility</p:attrName>
                                        </p:attrNameLst>
                                      </p:cBhvr>
                                      <p:to>
                                        <p:strVal val="hidden"/>
                                      </p:to>
                                    </p:set>
                                  </p:childTnLst>
                                </p:cTn>
                              </p:par>
                              <p:par>
                                <p:cTn id="284" nodeType="withEffect" fill="hold" presetClass="exit" presetID="37">
                                  <p:stCondLst>
                                    <p:cond delay="0"/>
                                  </p:stCondLst>
                                  <p:childTnLst>
                                    <p:animEffect filter="fade" transition="in">
                                      <p:cBhvr additive="repl">
                                        <p:cTn id="285" dur="500" fill="freeze"/>
                                        <p:tgtEl>
                                          <p:spTgt spid="627"/>
                                        </p:tgtEl>
                                      </p:cBhvr>
                                    </p:animEffect>
                                    <p:anim calcmode="lin" valueType="num">
                                      <p:cBhvr additive="repl">
                                        <p:cTn id="286" dur="500" fill="freeze"/>
                                        <p:tgtEl>
                                          <p:spTgt spid="627"/>
                                        </p:tgtEl>
                                        <p:attrNameLst>
                                          <p:attrName>ppt_x</p:attrName>
                                        </p:attrNameLst>
                                      </p:cBhvr>
                                      <p:tavLst>
                                        <p:tav tm="0">
                                          <p:val>
                                            <p:strVal val="#ppt_x"/>
                                          </p:val>
                                        </p:tav>
                                        <p:tav tm="100000">
                                          <p:val>
                                            <p:strVal val="#ppt_x"/>
                                          </p:val>
                                        </p:tav>
                                      </p:tavLst>
                                    </p:anim>
                                    <p:anim calcmode="lin" valueType="num">
                                      <p:cBhvr additive="repl">
                                        <p:cTn id="287" dur="50" fill="freeze"/>
                                        <p:tgtEl>
                                          <p:spTgt spid="627"/>
                                        </p:tgtEl>
                                        <p:attrNameLst>
                                          <p:attrName>ppt_y</p:attrName>
                                        </p:attrNameLst>
                                      </p:cBhvr>
                                      <p:tavLst>
                                        <p:tav tm="0">
                                          <p:val>
                                            <p:strVal val="#ppt_y"/>
                                          </p:val>
                                        </p:tav>
                                        <p:tav tm="100000">
                                          <p:val>
                                            <p:strVal val="#ppt_y-.03"/>
                                          </p:val>
                                        </p:tav>
                                      </p:tavLst>
                                    </p:anim>
                                    <p:anim calcmode="lin" valueType="num">
                                      <p:cBhvr additive="repl">
                                        <p:cTn id="288" dur="450" fill="freeze">
                                          <p:stCondLst>
                                            <p:cond delay="50"/>
                                          </p:stCondLst>
                                        </p:cTn>
                                        <p:tgtEl>
                                          <p:spTgt spid="627"/>
                                        </p:tgtEl>
                                        <p:attrNameLst>
                                          <p:attrName>ppt_y</p:attrName>
                                        </p:attrNameLst>
                                      </p:cBhvr>
                                      <p:tavLst>
                                        <p:tav tm="0">
                                          <p:val>
                                            <p:strVal val="#ppt_y"/>
                                          </p:val>
                                        </p:tav>
                                        <p:tav tm="100000">
                                          <p:val>
                                            <p:strVal val="#ppt_y+1"/>
                                          </p:val>
                                        </p:tav>
                                      </p:tavLst>
                                    </p:anim>
                                    <p:set>
                                      <p:cBhvr>
                                        <p:cTn id="289" dur="1" fill="hold">
                                          <p:stCondLst>
                                            <p:cond delay="498"/>
                                          </p:stCondLst>
                                        </p:cTn>
                                        <p:tgtEl>
                                          <p:spTgt spid="62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28" name="Picture 6" descr=""/>
          <p:cNvPicPr/>
          <p:nvPr/>
        </p:nvPicPr>
        <p:blipFill>
          <a:blip r:embed="rId1"/>
          <a:stretch>
            <a:fillRect/>
          </a:stretch>
        </p:blipFill>
        <p:spPr>
          <a:xfrm>
            <a:off x="8912520" y="286560"/>
            <a:ext cx="2239920" cy="397440"/>
          </a:xfrm>
          <a:prstGeom prst="rect">
            <a:avLst/>
          </a:prstGeom>
          <a:ln>
            <a:noFill/>
          </a:ln>
        </p:spPr>
      </p:pic>
      <p:sp>
        <p:nvSpPr>
          <p:cNvPr id="629" name="CustomShape 1"/>
          <p:cNvSpPr/>
          <p:nvPr/>
        </p:nvSpPr>
        <p:spPr>
          <a:xfrm>
            <a:off x="1276200" y="2973600"/>
            <a:ext cx="815760" cy="834840"/>
          </a:xfrm>
          <a:prstGeom prst="rect">
            <a:avLst/>
          </a:prstGeom>
          <a:solidFill>
            <a:srgbClr val="5d739a"/>
          </a:solidFill>
          <a:ln w="25560">
            <a:solidFill>
              <a:srgbClr val="ffffff"/>
            </a:solidFill>
            <a:round/>
          </a:ln>
        </p:spPr>
      </p:sp>
      <p:sp>
        <p:nvSpPr>
          <p:cNvPr id="630" name="CustomShape 2"/>
          <p:cNvSpPr/>
          <p:nvPr/>
        </p:nvSpPr>
        <p:spPr>
          <a:xfrm>
            <a:off x="2914560" y="2973600"/>
            <a:ext cx="815760" cy="834840"/>
          </a:xfrm>
          <a:prstGeom prst="rect">
            <a:avLst/>
          </a:prstGeom>
          <a:solidFill>
            <a:srgbClr val="5d739a"/>
          </a:solidFill>
          <a:ln w="25560">
            <a:solidFill>
              <a:srgbClr val="ffffff"/>
            </a:solidFill>
            <a:round/>
          </a:ln>
        </p:spPr>
      </p:sp>
      <p:sp>
        <p:nvSpPr>
          <p:cNvPr id="631" name="CustomShape 3"/>
          <p:cNvSpPr/>
          <p:nvPr/>
        </p:nvSpPr>
        <p:spPr>
          <a:xfrm>
            <a:off x="4552920" y="2973600"/>
            <a:ext cx="815760" cy="834840"/>
          </a:xfrm>
          <a:prstGeom prst="rect">
            <a:avLst/>
          </a:prstGeom>
          <a:solidFill>
            <a:srgbClr val="5d739a"/>
          </a:solidFill>
          <a:ln w="25560">
            <a:solidFill>
              <a:srgbClr val="ffffff"/>
            </a:solidFill>
            <a:round/>
          </a:ln>
        </p:spPr>
      </p:sp>
      <p:sp>
        <p:nvSpPr>
          <p:cNvPr id="632" name="CustomShape 4"/>
          <p:cNvSpPr/>
          <p:nvPr/>
        </p:nvSpPr>
        <p:spPr>
          <a:xfrm>
            <a:off x="2093400" y="3393000"/>
            <a:ext cx="815760" cy="360"/>
          </a:xfrm>
          <a:prstGeom prst="straightConnector1">
            <a:avLst/>
          </a:prstGeom>
          <a:noFill/>
          <a:ln w="25560">
            <a:solidFill>
              <a:srgbClr val="5d739a"/>
            </a:solidFill>
            <a:round/>
            <a:tailEnd len="med" type="triangle" w="med"/>
          </a:ln>
        </p:spPr>
      </p:sp>
      <p:sp>
        <p:nvSpPr>
          <p:cNvPr id="633" name="CustomShape 5"/>
          <p:cNvSpPr/>
          <p:nvPr/>
        </p:nvSpPr>
        <p:spPr>
          <a:xfrm>
            <a:off x="3731760" y="3393000"/>
            <a:ext cx="815760" cy="360"/>
          </a:xfrm>
          <a:prstGeom prst="straightConnector1">
            <a:avLst/>
          </a:prstGeom>
          <a:noFill/>
          <a:ln w="25560">
            <a:solidFill>
              <a:srgbClr val="5d739a"/>
            </a:solidFill>
            <a:round/>
            <a:tailEnd len="med" type="triangle" w="med"/>
          </a:ln>
        </p:spPr>
      </p:sp>
      <p:sp>
        <p:nvSpPr>
          <p:cNvPr id="634" name="CustomShape 6"/>
          <p:cNvSpPr/>
          <p:nvPr/>
        </p:nvSpPr>
        <p:spPr>
          <a:xfrm>
            <a:off x="6191280" y="2973600"/>
            <a:ext cx="815760" cy="834840"/>
          </a:xfrm>
          <a:prstGeom prst="rect">
            <a:avLst/>
          </a:prstGeom>
          <a:solidFill>
            <a:srgbClr val="5d739a"/>
          </a:solidFill>
          <a:ln w="25560">
            <a:solidFill>
              <a:srgbClr val="ffffff"/>
            </a:solidFill>
            <a:round/>
          </a:ln>
        </p:spPr>
      </p:sp>
      <p:sp>
        <p:nvSpPr>
          <p:cNvPr id="635" name="CustomShape 7"/>
          <p:cNvSpPr/>
          <p:nvPr/>
        </p:nvSpPr>
        <p:spPr>
          <a:xfrm>
            <a:off x="5370120" y="3393000"/>
            <a:ext cx="815760" cy="360"/>
          </a:xfrm>
          <a:prstGeom prst="straightConnector1">
            <a:avLst/>
          </a:prstGeom>
          <a:noFill/>
          <a:ln w="25560">
            <a:solidFill>
              <a:srgbClr val="5d739a"/>
            </a:solidFill>
            <a:round/>
            <a:tailEnd len="med" type="triangle" w="med"/>
          </a:ln>
        </p:spPr>
      </p:sp>
      <p:sp>
        <p:nvSpPr>
          <p:cNvPr id="636" name="CustomShape 8"/>
          <p:cNvSpPr/>
          <p:nvPr/>
        </p:nvSpPr>
        <p:spPr>
          <a:xfrm>
            <a:off x="1097280" y="6083640"/>
            <a:ext cx="9834120" cy="360"/>
          </a:xfrm>
          <a:prstGeom prst="straightConnector1">
            <a:avLst/>
          </a:prstGeom>
          <a:noFill/>
          <a:ln w="76320">
            <a:solidFill>
              <a:srgbClr val="000000"/>
            </a:solidFill>
            <a:round/>
            <a:tailEnd len="med" type="triangle" w="med"/>
          </a:ln>
        </p:spPr>
      </p:sp>
      <p:sp>
        <p:nvSpPr>
          <p:cNvPr id="637" name="CustomShape 9"/>
          <p:cNvSpPr/>
          <p:nvPr/>
        </p:nvSpPr>
        <p:spPr>
          <a:xfrm>
            <a:off x="4656960" y="5579640"/>
            <a:ext cx="2863800" cy="514080"/>
          </a:xfrm>
          <a:prstGeom prst="rect">
            <a:avLst/>
          </a:prstGeom>
          <a:noFill/>
          <a:ln>
            <a:noFill/>
          </a:ln>
        </p:spPr>
        <p:txBody>
          <a:bodyPr lIns="90000" rIns="90000" tIns="45000" bIns="45000"/>
          <a:p>
            <a:pPr algn="ctr">
              <a:lnSpc>
                <a:spcPct val="100000"/>
              </a:lnSpc>
            </a:pPr>
            <a:r>
              <a:rPr lang="en-US" sz="2800">
                <a:solidFill>
                  <a:srgbClr val="000000"/>
                </a:solidFill>
                <a:latin typeface="Segoe UI Light"/>
              </a:rPr>
              <a:t>TIME</a:t>
            </a:r>
            <a:endParaRPr/>
          </a:p>
        </p:txBody>
      </p:sp>
      <p:sp>
        <p:nvSpPr>
          <p:cNvPr id="638" name="CustomShape 10"/>
          <p:cNvSpPr/>
          <p:nvPr/>
        </p:nvSpPr>
        <p:spPr>
          <a:xfrm>
            <a:off x="5852880" y="2464920"/>
            <a:ext cx="1348560" cy="51408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*master</a:t>
            </a:r>
            <a:endParaRPr/>
          </a:p>
        </p:txBody>
      </p:sp>
      <p:sp>
        <p:nvSpPr>
          <p:cNvPr id="639" name="CustomShape 11"/>
          <p:cNvSpPr/>
          <p:nvPr/>
        </p:nvSpPr>
        <p:spPr>
          <a:xfrm>
            <a:off x="5508720" y="3855600"/>
            <a:ext cx="1733400" cy="51408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*alternate</a:t>
            </a:r>
            <a:endParaRPr/>
          </a:p>
        </p:txBody>
      </p:sp>
      <p:sp>
        <p:nvSpPr>
          <p:cNvPr id="640" name="CustomShape 12"/>
          <p:cNvSpPr/>
          <p:nvPr/>
        </p:nvSpPr>
        <p:spPr>
          <a:xfrm>
            <a:off x="7829640" y="2973600"/>
            <a:ext cx="815760" cy="834840"/>
          </a:xfrm>
          <a:prstGeom prst="rect">
            <a:avLst/>
          </a:prstGeom>
          <a:solidFill>
            <a:srgbClr val="5d739a"/>
          </a:solidFill>
          <a:ln w="25560">
            <a:solidFill>
              <a:srgbClr val="ffffff"/>
            </a:solidFill>
            <a:round/>
          </a:ln>
        </p:spPr>
      </p:sp>
      <p:sp>
        <p:nvSpPr>
          <p:cNvPr id="641" name="CustomShape 13"/>
          <p:cNvSpPr/>
          <p:nvPr/>
        </p:nvSpPr>
        <p:spPr>
          <a:xfrm>
            <a:off x="7008120" y="3393000"/>
            <a:ext cx="815760" cy="360"/>
          </a:xfrm>
          <a:prstGeom prst="straightConnector1">
            <a:avLst/>
          </a:prstGeom>
          <a:noFill/>
          <a:ln w="25560">
            <a:solidFill>
              <a:srgbClr val="5d739a"/>
            </a:solidFill>
            <a:round/>
            <a:tailEnd len="med" type="triangle" w="med"/>
          </a:ln>
        </p:spPr>
      </p:sp>
      <p:sp>
        <p:nvSpPr>
          <p:cNvPr id="642" name="CustomShape 14"/>
          <p:cNvSpPr/>
          <p:nvPr/>
        </p:nvSpPr>
        <p:spPr>
          <a:xfrm>
            <a:off x="6771600" y="3747600"/>
            <a:ext cx="1040400" cy="547560"/>
          </a:xfrm>
          <a:prstGeom prst="straightConnector1">
            <a:avLst/>
          </a:prstGeom>
          <a:noFill/>
          <a:ln w="25560">
            <a:solidFill>
              <a:srgbClr val="5d739a"/>
            </a:solidFill>
            <a:round/>
            <a:tailEnd len="med" type="triangle" w="med"/>
          </a:ln>
        </p:spPr>
      </p:sp>
      <p:sp>
        <p:nvSpPr>
          <p:cNvPr id="643" name="CustomShape 15"/>
          <p:cNvSpPr/>
          <p:nvPr/>
        </p:nvSpPr>
        <p:spPr>
          <a:xfrm>
            <a:off x="7814160" y="4062240"/>
            <a:ext cx="815760" cy="834840"/>
          </a:xfrm>
          <a:prstGeom prst="rect">
            <a:avLst/>
          </a:prstGeom>
          <a:solidFill>
            <a:srgbClr val="ad84c6"/>
          </a:solidFill>
          <a:ln w="25560">
            <a:solidFill>
              <a:srgbClr val="ffffff"/>
            </a:solidFill>
            <a:round/>
          </a:ln>
        </p:spPr>
      </p:sp>
      <p:sp>
        <p:nvSpPr>
          <p:cNvPr id="644" name="CustomShape 16"/>
          <p:cNvSpPr/>
          <p:nvPr/>
        </p:nvSpPr>
        <p:spPr>
          <a:xfrm>
            <a:off x="9509760" y="3004200"/>
            <a:ext cx="815760" cy="834840"/>
          </a:xfrm>
          <a:prstGeom prst="rect">
            <a:avLst/>
          </a:prstGeom>
          <a:solidFill>
            <a:srgbClr val="84acb6"/>
          </a:solidFill>
          <a:ln w="25560">
            <a:solidFill>
              <a:srgbClr val="ffffff"/>
            </a:solidFill>
            <a:round/>
          </a:ln>
        </p:spPr>
      </p:sp>
      <p:sp>
        <p:nvSpPr>
          <p:cNvPr id="645" name="CustomShape 17"/>
          <p:cNvSpPr/>
          <p:nvPr/>
        </p:nvSpPr>
        <p:spPr>
          <a:xfrm>
            <a:off x="8655840" y="3383280"/>
            <a:ext cx="815760" cy="360"/>
          </a:xfrm>
          <a:prstGeom prst="straightConnector1">
            <a:avLst/>
          </a:prstGeom>
          <a:noFill/>
          <a:ln w="25560">
            <a:solidFill>
              <a:srgbClr val="5d739a"/>
            </a:solidFill>
            <a:round/>
            <a:tailEnd len="med" type="triangle" w="med"/>
          </a:ln>
        </p:spPr>
      </p:sp>
      <p:sp>
        <p:nvSpPr>
          <p:cNvPr id="646" name="CustomShape 18"/>
          <p:cNvSpPr/>
          <p:nvPr/>
        </p:nvSpPr>
        <p:spPr>
          <a:xfrm flipV="1">
            <a:off x="8630640" y="3840120"/>
            <a:ext cx="877680" cy="585360"/>
          </a:xfrm>
          <a:prstGeom prst="straightConnector1">
            <a:avLst/>
          </a:prstGeom>
          <a:noFill/>
          <a:ln w="25560">
            <a:solidFill>
              <a:srgbClr val="ad84c6"/>
            </a:solidFill>
            <a:round/>
            <a:tailEnd len="med" type="triangle" w="med"/>
          </a:ln>
        </p:spPr>
      </p:sp>
      <p:sp>
        <p:nvSpPr>
          <p:cNvPr id="647" name="CustomShape 19"/>
          <p:cNvSpPr/>
          <p:nvPr/>
        </p:nvSpPr>
        <p:spPr>
          <a:xfrm>
            <a:off x="7465680" y="2464920"/>
            <a:ext cx="1348560" cy="51408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*master</a:t>
            </a:r>
            <a:endParaRPr/>
          </a:p>
        </p:txBody>
      </p:sp>
      <p:sp>
        <p:nvSpPr>
          <p:cNvPr id="648" name="CustomShape 20"/>
          <p:cNvSpPr/>
          <p:nvPr/>
        </p:nvSpPr>
        <p:spPr>
          <a:xfrm>
            <a:off x="993240" y="4186440"/>
            <a:ext cx="3376440" cy="455400"/>
          </a:xfrm>
          <a:prstGeom prst="rect">
            <a:avLst/>
          </a:prstGeom>
          <a:noFill/>
          <a:ln>
            <a:noFill/>
          </a:ln>
        </p:spPr>
        <p:txBody>
          <a:bodyPr wrap="none" lIns="90000" rIns="90000" tIns="45000" bIns="45000"/>
          <a:p>
            <a:pPr>
              <a:lnSpc>
                <a:spcPct val="100000"/>
              </a:lnSpc>
            </a:pPr>
            <a:r>
              <a:rPr lang="en-US">
                <a:solidFill>
                  <a:srgbClr val="5a3471"/>
                </a:solidFill>
                <a:latin typeface="Consolas"/>
              </a:rPr>
              <a:t>$ git branch alternate</a:t>
            </a:r>
            <a:endParaRPr/>
          </a:p>
        </p:txBody>
      </p:sp>
      <p:sp>
        <p:nvSpPr>
          <p:cNvPr id="649" name="CustomShape 21"/>
          <p:cNvSpPr/>
          <p:nvPr/>
        </p:nvSpPr>
        <p:spPr>
          <a:xfrm>
            <a:off x="993240" y="4478400"/>
            <a:ext cx="1906920" cy="455400"/>
          </a:xfrm>
          <a:prstGeom prst="rect">
            <a:avLst/>
          </a:prstGeom>
          <a:noFill/>
          <a:ln>
            <a:noFill/>
          </a:ln>
        </p:spPr>
        <p:txBody>
          <a:bodyPr wrap="none" lIns="90000" rIns="90000" tIns="45000" bIns="45000"/>
          <a:p>
            <a:pPr>
              <a:lnSpc>
                <a:spcPct val="100000"/>
              </a:lnSpc>
            </a:pPr>
            <a:r>
              <a:rPr lang="en-US">
                <a:solidFill>
                  <a:srgbClr val="5a3471"/>
                </a:solidFill>
                <a:latin typeface="Consolas"/>
              </a:rPr>
              <a:t>$ git commit</a:t>
            </a:r>
            <a:endParaRPr/>
          </a:p>
        </p:txBody>
      </p:sp>
      <p:sp>
        <p:nvSpPr>
          <p:cNvPr id="650" name="CustomShape 22"/>
          <p:cNvSpPr/>
          <p:nvPr/>
        </p:nvSpPr>
        <p:spPr>
          <a:xfrm>
            <a:off x="993240" y="4718880"/>
            <a:ext cx="3670200" cy="455400"/>
          </a:xfrm>
          <a:prstGeom prst="rect">
            <a:avLst/>
          </a:prstGeom>
          <a:noFill/>
          <a:ln>
            <a:noFill/>
          </a:ln>
        </p:spPr>
        <p:txBody>
          <a:bodyPr wrap="none" lIns="90000" rIns="90000" tIns="45000" bIns="45000"/>
          <a:p>
            <a:pPr>
              <a:lnSpc>
                <a:spcPct val="100000"/>
              </a:lnSpc>
            </a:pPr>
            <a:r>
              <a:rPr lang="en-US">
                <a:solidFill>
                  <a:srgbClr val="5a3471"/>
                </a:solidFill>
                <a:latin typeface="Consolas"/>
              </a:rPr>
              <a:t>$ git checkout alternate</a:t>
            </a:r>
            <a:endParaRPr/>
          </a:p>
        </p:txBody>
      </p:sp>
      <p:sp>
        <p:nvSpPr>
          <p:cNvPr id="651" name="CustomShape 23"/>
          <p:cNvSpPr/>
          <p:nvPr/>
        </p:nvSpPr>
        <p:spPr>
          <a:xfrm>
            <a:off x="993240" y="5010480"/>
            <a:ext cx="1906920" cy="455400"/>
          </a:xfrm>
          <a:prstGeom prst="rect">
            <a:avLst/>
          </a:prstGeom>
          <a:noFill/>
          <a:ln>
            <a:noFill/>
          </a:ln>
        </p:spPr>
        <p:txBody>
          <a:bodyPr wrap="none" lIns="90000" rIns="90000" tIns="45000" bIns="45000"/>
          <a:p>
            <a:pPr>
              <a:lnSpc>
                <a:spcPct val="100000"/>
              </a:lnSpc>
            </a:pPr>
            <a:r>
              <a:rPr lang="en-US">
                <a:solidFill>
                  <a:srgbClr val="5a3471"/>
                </a:solidFill>
                <a:latin typeface="Consolas"/>
              </a:rPr>
              <a:t>$ git commit</a:t>
            </a:r>
            <a:endParaRPr/>
          </a:p>
        </p:txBody>
      </p:sp>
      <p:sp>
        <p:nvSpPr>
          <p:cNvPr id="652" name="CustomShape 24"/>
          <p:cNvSpPr/>
          <p:nvPr/>
        </p:nvSpPr>
        <p:spPr>
          <a:xfrm>
            <a:off x="993240" y="5334480"/>
            <a:ext cx="3229560" cy="455400"/>
          </a:xfrm>
          <a:prstGeom prst="rect">
            <a:avLst/>
          </a:prstGeom>
          <a:noFill/>
          <a:ln>
            <a:noFill/>
          </a:ln>
        </p:spPr>
        <p:txBody>
          <a:bodyPr wrap="none" lIns="90000" rIns="90000" tIns="45000" bIns="45000"/>
          <a:p>
            <a:pPr>
              <a:lnSpc>
                <a:spcPct val="100000"/>
              </a:lnSpc>
            </a:pPr>
            <a:r>
              <a:rPr lang="en-US">
                <a:solidFill>
                  <a:srgbClr val="5a3471"/>
                </a:solidFill>
                <a:latin typeface="Consolas"/>
              </a:rPr>
              <a:t>$ git checkout master</a:t>
            </a:r>
            <a:endParaRPr/>
          </a:p>
        </p:txBody>
      </p:sp>
      <p:sp>
        <p:nvSpPr>
          <p:cNvPr id="653" name="CustomShape 25"/>
          <p:cNvSpPr/>
          <p:nvPr/>
        </p:nvSpPr>
        <p:spPr>
          <a:xfrm>
            <a:off x="993240" y="5618880"/>
            <a:ext cx="1760040" cy="455400"/>
          </a:xfrm>
          <a:prstGeom prst="rect">
            <a:avLst/>
          </a:prstGeom>
          <a:noFill/>
          <a:ln>
            <a:noFill/>
          </a:ln>
        </p:spPr>
        <p:txBody>
          <a:bodyPr wrap="none" lIns="90000" rIns="90000" tIns="45000" bIns="45000"/>
          <a:p>
            <a:pPr>
              <a:lnSpc>
                <a:spcPct val="100000"/>
              </a:lnSpc>
            </a:pPr>
            <a:r>
              <a:rPr lang="en-US">
                <a:solidFill>
                  <a:srgbClr val="5a3471"/>
                </a:solidFill>
                <a:latin typeface="Consolas"/>
              </a:rPr>
              <a:t>$ git merge</a:t>
            </a:r>
            <a:endParaRPr/>
          </a:p>
        </p:txBody>
      </p:sp>
      <p:sp>
        <p:nvSpPr>
          <p:cNvPr id="654" name="CustomShape 26"/>
          <p:cNvSpPr/>
          <p:nvPr/>
        </p:nvSpPr>
        <p:spPr>
          <a:xfrm>
            <a:off x="1097280" y="286560"/>
            <a:ext cx="10057320" cy="1449720"/>
          </a:xfrm>
          <a:prstGeom prst="rect">
            <a:avLst/>
          </a:prstGeom>
          <a:noFill/>
          <a:ln>
            <a:noFill/>
          </a:ln>
        </p:spPr>
        <p:txBody>
          <a:bodyPr lIns="90000" rIns="90000" tIns="45000" bIns="45000" anchor="b"/>
          <a:p>
            <a:r>
              <a:rPr lang="en-US" sz="4800">
                <a:solidFill>
                  <a:srgbClr val="404040"/>
                </a:solidFill>
                <a:latin typeface="Segoe UI Light"/>
              </a:rPr>
              <a:t>Merging Visualised</a:t>
            </a:r>
            <a:endParaRPr/>
          </a:p>
          <a:p>
            <a:pPr>
              <a:lnSpc>
                <a:spcPct val="85000"/>
              </a:lnSpc>
            </a:pPr>
            <a:endParaRPr/>
          </a:p>
        </p:txBody>
      </p:sp>
    </p:spTree>
  </p:cSld>
  <p:timing>
    <p:tnLst>
      <p:par>
        <p:cTn id="290" dur="indefinite" restart="never" nodeType="tmRoot">
          <p:childTnLst>
            <p:seq>
              <p:cTn id="291" nodeType="mainSeq">
                <p:childTnLst>
                  <p:par>
                    <p:cTn id="292" fill="freeze">
                      <p:stCondLst>
                        <p:cond delay="indefinite"/>
                      </p:stCondLst>
                      <p:childTnLst>
                        <p:par>
                          <p:cTn id="293" fill="freeze">
                            <p:stCondLst>
                              <p:cond delay="0"/>
                            </p:stCondLst>
                            <p:childTnLst>
                              <p:par>
                                <p:cTn id="294" nodeType="clickEffect" fill="hold" presetClass="entr" presetID="10">
                                  <p:stCondLst>
                                    <p:cond delay="0"/>
                                  </p:stCondLst>
                                  <p:childTnLst>
                                    <p:set>
                                      <p:cBhvr>
                                        <p:cTn id="295" dur="1" fill="hold">
                                          <p:stCondLst>
                                            <p:cond delay="0"/>
                                          </p:stCondLst>
                                        </p:cTn>
                                        <p:tgtEl>
                                          <p:spTgt spid="629"/>
                                        </p:tgtEl>
                                        <p:attrNameLst>
                                          <p:attrName>style.visibility</p:attrName>
                                        </p:attrNameLst>
                                      </p:cBhvr>
                                      <p:to>
                                        <p:strVal val="visible"/>
                                      </p:to>
                                    </p:set>
                                    <p:animEffect filter="fade" transition="in">
                                      <p:cBhvr additive="repl">
                                        <p:cTn id="296" dur="250" fill="freeze"/>
                                        <p:tgtEl>
                                          <p:spTgt spid="629"/>
                                        </p:tgtEl>
                                      </p:cBhvr>
                                    </p:animEffect>
                                  </p:childTnLst>
                                </p:cTn>
                              </p:par>
                              <p:par>
                                <p:cTn id="297" nodeType="withEffect" fill="hold" presetClass="entr" presetID="22" presetSubtype="2">
                                  <p:stCondLst>
                                    <p:cond delay="1000"/>
                                  </p:stCondLst>
                                  <p:childTnLst>
                                    <p:set>
                                      <p:cBhvr>
                                        <p:cTn id="298" dur="1" fill="hold">
                                          <p:stCondLst>
                                            <p:cond delay="0"/>
                                          </p:stCondLst>
                                        </p:cTn>
                                        <p:tgtEl>
                                          <p:spTgt spid="632"/>
                                        </p:tgtEl>
                                        <p:attrNameLst>
                                          <p:attrName>style.visibility</p:attrName>
                                        </p:attrNameLst>
                                      </p:cBhvr>
                                      <p:to>
                                        <p:strVal val="visible"/>
                                      </p:to>
                                    </p:set>
                                    <p:animEffect filter="wipe(right)" transition="out">
                                      <p:cBhvr additive="repl">
                                        <p:cTn id="299" dur="250" fill="freeze"/>
                                        <p:tgtEl>
                                          <p:spTgt spid="632"/>
                                        </p:tgtEl>
                                      </p:cBhvr>
                                    </p:animEffect>
                                  </p:childTnLst>
                                </p:cTn>
                              </p:par>
                              <p:par>
                                <p:cTn id="300" nodeType="withEffect" fill="hold" presetClass="entr" presetID="10">
                                  <p:stCondLst>
                                    <p:cond delay="250"/>
                                  </p:stCondLst>
                                  <p:childTnLst>
                                    <p:set>
                                      <p:cBhvr>
                                        <p:cTn id="301" dur="1" fill="hold">
                                          <p:stCondLst>
                                            <p:cond delay="0"/>
                                          </p:stCondLst>
                                        </p:cTn>
                                        <p:tgtEl>
                                          <p:spTgt spid="630"/>
                                        </p:tgtEl>
                                        <p:attrNameLst>
                                          <p:attrName>style.visibility</p:attrName>
                                        </p:attrNameLst>
                                      </p:cBhvr>
                                      <p:to>
                                        <p:strVal val="visible"/>
                                      </p:to>
                                    </p:set>
                                    <p:animEffect filter="fade" transition="in">
                                      <p:cBhvr additive="repl">
                                        <p:cTn id="302" dur="250" fill="freeze"/>
                                        <p:tgtEl>
                                          <p:spTgt spid="630"/>
                                        </p:tgtEl>
                                      </p:cBhvr>
                                    </p:animEffect>
                                  </p:childTnLst>
                                </p:cTn>
                              </p:par>
                              <p:par>
                                <p:cTn id="303" nodeType="withEffect" fill="hold" presetClass="entr" presetID="22" presetSubtype="2">
                                  <p:stCondLst>
                                    <p:cond delay="1250"/>
                                  </p:stCondLst>
                                  <p:childTnLst>
                                    <p:set>
                                      <p:cBhvr>
                                        <p:cTn id="304" dur="1" fill="hold">
                                          <p:stCondLst>
                                            <p:cond delay="0"/>
                                          </p:stCondLst>
                                        </p:cTn>
                                        <p:tgtEl>
                                          <p:spTgt spid="633"/>
                                        </p:tgtEl>
                                        <p:attrNameLst>
                                          <p:attrName>style.visibility</p:attrName>
                                        </p:attrNameLst>
                                      </p:cBhvr>
                                      <p:to>
                                        <p:strVal val="visible"/>
                                      </p:to>
                                    </p:set>
                                    <p:animEffect filter="wipe(right)" transition="out">
                                      <p:cBhvr additive="repl">
                                        <p:cTn id="305" dur="250" fill="freeze"/>
                                        <p:tgtEl>
                                          <p:spTgt spid="633"/>
                                        </p:tgtEl>
                                      </p:cBhvr>
                                    </p:animEffect>
                                  </p:childTnLst>
                                </p:cTn>
                              </p:par>
                              <p:par>
                                <p:cTn id="306" nodeType="withEffect" fill="hold" presetClass="entr" presetID="10">
                                  <p:stCondLst>
                                    <p:cond delay="500"/>
                                  </p:stCondLst>
                                  <p:childTnLst>
                                    <p:set>
                                      <p:cBhvr>
                                        <p:cTn id="307" dur="1" fill="hold">
                                          <p:stCondLst>
                                            <p:cond delay="0"/>
                                          </p:stCondLst>
                                        </p:cTn>
                                        <p:tgtEl>
                                          <p:spTgt spid="631"/>
                                        </p:tgtEl>
                                        <p:attrNameLst>
                                          <p:attrName>style.visibility</p:attrName>
                                        </p:attrNameLst>
                                      </p:cBhvr>
                                      <p:to>
                                        <p:strVal val="visible"/>
                                      </p:to>
                                    </p:set>
                                    <p:animEffect filter="fade" transition="in">
                                      <p:cBhvr additive="repl">
                                        <p:cTn id="308" dur="250" fill="freeze"/>
                                        <p:tgtEl>
                                          <p:spTgt spid="631"/>
                                        </p:tgtEl>
                                      </p:cBhvr>
                                    </p:animEffect>
                                  </p:childTnLst>
                                </p:cTn>
                              </p:par>
                              <p:par>
                                <p:cTn id="309" nodeType="withEffect" fill="hold" presetClass="entr" presetID="22" presetSubtype="2">
                                  <p:stCondLst>
                                    <p:cond delay="1500"/>
                                  </p:stCondLst>
                                  <p:childTnLst>
                                    <p:set>
                                      <p:cBhvr>
                                        <p:cTn id="310" dur="1" fill="hold">
                                          <p:stCondLst>
                                            <p:cond delay="0"/>
                                          </p:stCondLst>
                                        </p:cTn>
                                        <p:tgtEl>
                                          <p:spTgt spid="635"/>
                                        </p:tgtEl>
                                        <p:attrNameLst>
                                          <p:attrName>style.visibility</p:attrName>
                                        </p:attrNameLst>
                                      </p:cBhvr>
                                      <p:to>
                                        <p:strVal val="visible"/>
                                      </p:to>
                                    </p:set>
                                    <p:animEffect filter="wipe(right)" transition="out">
                                      <p:cBhvr additive="repl">
                                        <p:cTn id="311" dur="250" fill="freeze"/>
                                        <p:tgtEl>
                                          <p:spTgt spid="635"/>
                                        </p:tgtEl>
                                      </p:cBhvr>
                                    </p:animEffect>
                                  </p:childTnLst>
                                </p:cTn>
                              </p:par>
                              <p:par>
                                <p:cTn id="312" nodeType="withEffect" fill="hold" presetClass="entr" presetID="10">
                                  <p:stCondLst>
                                    <p:cond delay="750"/>
                                  </p:stCondLst>
                                  <p:childTnLst>
                                    <p:set>
                                      <p:cBhvr>
                                        <p:cTn id="313" dur="1" fill="hold">
                                          <p:stCondLst>
                                            <p:cond delay="0"/>
                                          </p:stCondLst>
                                        </p:cTn>
                                        <p:tgtEl>
                                          <p:spTgt spid="634"/>
                                        </p:tgtEl>
                                        <p:attrNameLst>
                                          <p:attrName>style.visibility</p:attrName>
                                        </p:attrNameLst>
                                      </p:cBhvr>
                                      <p:to>
                                        <p:strVal val="visible"/>
                                      </p:to>
                                    </p:set>
                                    <p:animEffect filter="fade" transition="in">
                                      <p:cBhvr additive="repl">
                                        <p:cTn id="314" dur="250" fill="freeze"/>
                                        <p:tgtEl>
                                          <p:spTgt spid="634"/>
                                        </p:tgtEl>
                                      </p:cBhvr>
                                    </p:animEffect>
                                  </p:childTnLst>
                                </p:cTn>
                              </p:par>
                              <p:par>
                                <p:cTn id="315" nodeType="withEffect" fill="hold" presetClass="entr" presetID="42">
                                  <p:stCondLst>
                                    <p:cond delay="1750"/>
                                  </p:stCondLst>
                                  <p:childTnLst>
                                    <p:set>
                                      <p:cBhvr>
                                        <p:cTn id="316" dur="1" fill="hold">
                                          <p:stCondLst>
                                            <p:cond delay="0"/>
                                          </p:stCondLst>
                                        </p:cTn>
                                        <p:tgtEl>
                                          <p:spTgt spid="638"/>
                                        </p:tgtEl>
                                        <p:attrNameLst>
                                          <p:attrName>style.visibility</p:attrName>
                                        </p:attrNameLst>
                                      </p:cBhvr>
                                      <p:to>
                                        <p:strVal val="visible"/>
                                      </p:to>
                                    </p:set>
                                    <p:animEffect filter="fade" transition="in">
                                      <p:cBhvr additive="repl">
                                        <p:cTn id="317" dur="250" fill="freeze"/>
                                        <p:tgtEl>
                                          <p:spTgt spid="638"/>
                                        </p:tgtEl>
                                      </p:cBhvr>
                                    </p:animEffect>
                                    <p:anim calcmode="lin" valueType="num">
                                      <p:cBhvr additive="repl">
                                        <p:cTn id="318" dur="250" fill="hold"/>
                                        <p:tgtEl>
                                          <p:spTgt spid="638"/>
                                        </p:tgtEl>
                                        <p:attrNameLst>
                                          <p:attrName>ppt_x</p:attrName>
                                        </p:attrNameLst>
                                      </p:cBhvr>
                                      <p:tavLst>
                                        <p:tav tm="0">
                                          <p:val>
                                            <p:strVal val="#ppt_x"/>
                                          </p:val>
                                        </p:tav>
                                        <p:tav tm="100000">
                                          <p:val>
                                            <p:strVal val="#ppt_x"/>
                                          </p:val>
                                        </p:tav>
                                      </p:tavLst>
                                    </p:anim>
                                    <p:anim calcmode="lin" valueType="num">
                                      <p:cBhvr additive="repl">
                                        <p:cTn id="319" dur="250" fill="hold"/>
                                        <p:tgtEl>
                                          <p:spTgt spid="638"/>
                                        </p:tgtEl>
                                        <p:attrNameLst>
                                          <p:attrName>ppt_y</p:attrName>
                                        </p:attrNameLst>
                                      </p:cBhvr>
                                      <p:tavLst>
                                        <p:tav tm="0">
                                          <p:val>
                                            <p:strVal val="#ppt_y+.1"/>
                                          </p:val>
                                        </p:tav>
                                        <p:tav tm="100000">
                                          <p:val>
                                            <p:strVal val="#ppt_y"/>
                                          </p:val>
                                        </p:tav>
                                      </p:tavLst>
                                    </p:anim>
                                  </p:childTnLst>
                                </p:cTn>
                              </p:par>
                            </p:childTnLst>
                          </p:cTn>
                        </p:par>
                      </p:childTnLst>
                    </p:cTn>
                  </p:par>
                  <p:par>
                    <p:cTn id="320" fill="freeze">
                      <p:stCondLst>
                        <p:cond delay="indefinite"/>
                      </p:stCondLst>
                      <p:childTnLst>
                        <p:par>
                          <p:cTn id="321" fill="freeze">
                            <p:stCondLst>
                              <p:cond delay="0"/>
                            </p:stCondLst>
                            <p:childTnLst>
                              <p:par>
                                <p:cTn id="322" nodeType="clickEffect" fill="hold" presetClass="entr" presetID="47">
                                  <p:stCondLst>
                                    <p:cond delay="0"/>
                                  </p:stCondLst>
                                  <p:childTnLst>
                                    <p:set>
                                      <p:cBhvr>
                                        <p:cTn id="323" dur="1" fill="hold">
                                          <p:stCondLst>
                                            <p:cond delay="0"/>
                                          </p:stCondLst>
                                        </p:cTn>
                                        <p:tgtEl>
                                          <p:spTgt spid="639"/>
                                        </p:tgtEl>
                                        <p:attrNameLst>
                                          <p:attrName>style.visibility</p:attrName>
                                        </p:attrNameLst>
                                      </p:cBhvr>
                                      <p:to>
                                        <p:strVal val="visible"/>
                                      </p:to>
                                    </p:set>
                                    <p:animEffect filter="fade" transition="in">
                                      <p:cBhvr additive="repl">
                                        <p:cTn id="324" dur="250" fill="freeze"/>
                                        <p:tgtEl>
                                          <p:spTgt spid="639"/>
                                        </p:tgtEl>
                                      </p:cBhvr>
                                    </p:animEffect>
                                    <p:anim calcmode="lin" valueType="num">
                                      <p:cBhvr additive="repl">
                                        <p:cTn id="325" dur="250" fill="hold"/>
                                        <p:tgtEl>
                                          <p:spTgt spid="639"/>
                                        </p:tgtEl>
                                        <p:attrNameLst>
                                          <p:attrName>ppt_x</p:attrName>
                                        </p:attrNameLst>
                                      </p:cBhvr>
                                      <p:tavLst>
                                        <p:tav tm="0">
                                          <p:val>
                                            <p:strVal val="#ppt_x"/>
                                          </p:val>
                                        </p:tav>
                                        <p:tav tm="100000">
                                          <p:val>
                                            <p:strVal val="#ppt_x"/>
                                          </p:val>
                                        </p:tav>
                                      </p:tavLst>
                                    </p:anim>
                                    <p:anim calcmode="lin" valueType="num">
                                      <p:cBhvr additive="repl">
                                        <p:cTn id="326" dur="250" fill="hold"/>
                                        <p:tgtEl>
                                          <p:spTgt spid="639"/>
                                        </p:tgtEl>
                                        <p:attrNameLst>
                                          <p:attrName>ppt_y</p:attrName>
                                        </p:attrNameLst>
                                      </p:cBhvr>
                                      <p:tavLst>
                                        <p:tav tm="0">
                                          <p:val>
                                            <p:strVal val="#ppt_y-.1"/>
                                          </p:val>
                                        </p:tav>
                                        <p:tav tm="100000">
                                          <p:val>
                                            <p:strVal val="#ppt_y"/>
                                          </p:val>
                                        </p:tav>
                                      </p:tavLst>
                                    </p:anim>
                                  </p:childTnLst>
                                </p:cTn>
                              </p:par>
                              <p:par>
                                <p:cTn id="327" nodeType="withEffect" fill="hold" presetClass="entr" presetID="42">
                                  <p:stCondLst>
                                    <p:cond delay="0"/>
                                  </p:stCondLst>
                                  <p:childTnLst>
                                    <p:set>
                                      <p:cBhvr>
                                        <p:cTn id="328" dur="1" fill="hold">
                                          <p:stCondLst>
                                            <p:cond delay="0"/>
                                          </p:stCondLst>
                                        </p:cTn>
                                        <p:tgtEl>
                                          <p:spTgt spid="648"/>
                                        </p:tgtEl>
                                        <p:attrNameLst>
                                          <p:attrName>style.visibility</p:attrName>
                                        </p:attrNameLst>
                                      </p:cBhvr>
                                      <p:to>
                                        <p:strVal val="visible"/>
                                      </p:to>
                                    </p:set>
                                    <p:animEffect filter="fade" transition="in">
                                      <p:cBhvr additive="repl">
                                        <p:cTn id="329" dur="250" fill="freeze"/>
                                        <p:tgtEl>
                                          <p:spTgt spid="648"/>
                                        </p:tgtEl>
                                      </p:cBhvr>
                                    </p:animEffect>
                                    <p:anim calcmode="lin" valueType="num">
                                      <p:cBhvr additive="repl">
                                        <p:cTn id="330" dur="250" fill="hold"/>
                                        <p:tgtEl>
                                          <p:spTgt spid="648"/>
                                        </p:tgtEl>
                                        <p:attrNameLst>
                                          <p:attrName>ppt_x</p:attrName>
                                        </p:attrNameLst>
                                      </p:cBhvr>
                                      <p:tavLst>
                                        <p:tav tm="0">
                                          <p:val>
                                            <p:strVal val="#ppt_x"/>
                                          </p:val>
                                        </p:tav>
                                        <p:tav tm="100000">
                                          <p:val>
                                            <p:strVal val="#ppt_x"/>
                                          </p:val>
                                        </p:tav>
                                      </p:tavLst>
                                    </p:anim>
                                    <p:anim calcmode="lin" valueType="num">
                                      <p:cBhvr additive="repl">
                                        <p:cTn id="331" dur="250" fill="hold"/>
                                        <p:tgtEl>
                                          <p:spTgt spid="648"/>
                                        </p:tgtEl>
                                        <p:attrNameLst>
                                          <p:attrName>ppt_y</p:attrName>
                                        </p:attrNameLst>
                                      </p:cBhvr>
                                      <p:tavLst>
                                        <p:tav tm="0">
                                          <p:val>
                                            <p:strVal val="#ppt_y+.1"/>
                                          </p:val>
                                        </p:tav>
                                        <p:tav tm="100000">
                                          <p:val>
                                            <p:strVal val="#ppt_y"/>
                                          </p:val>
                                        </p:tav>
                                      </p:tavLst>
                                    </p:anim>
                                  </p:childTnLst>
                                </p:cTn>
                              </p:par>
                            </p:childTnLst>
                          </p:cTn>
                        </p:par>
                      </p:childTnLst>
                    </p:cTn>
                  </p:par>
                  <p:par>
                    <p:cTn id="332" fill="freeze">
                      <p:stCondLst>
                        <p:cond delay="indefinite"/>
                      </p:stCondLst>
                      <p:childTnLst>
                        <p:par>
                          <p:cTn id="333" fill="freeze">
                            <p:stCondLst>
                              <p:cond delay="0"/>
                            </p:stCondLst>
                            <p:childTnLst>
                              <p:par>
                                <p:cTn id="334" nodeType="clickEffect" fill="hold" presetClass="entr" presetID="10">
                                  <p:stCondLst>
                                    <p:cond delay="0"/>
                                  </p:stCondLst>
                                  <p:childTnLst>
                                    <p:set>
                                      <p:cBhvr>
                                        <p:cTn id="335" dur="1" fill="hold">
                                          <p:stCondLst>
                                            <p:cond delay="0"/>
                                          </p:stCondLst>
                                        </p:cTn>
                                        <p:tgtEl>
                                          <p:spTgt spid="640"/>
                                        </p:tgtEl>
                                        <p:attrNameLst>
                                          <p:attrName>style.visibility</p:attrName>
                                        </p:attrNameLst>
                                      </p:cBhvr>
                                      <p:to>
                                        <p:strVal val="visible"/>
                                      </p:to>
                                    </p:set>
                                    <p:animEffect filter="fade" transition="in">
                                      <p:cBhvr additive="repl">
                                        <p:cTn id="336" dur="250" fill="freeze"/>
                                        <p:tgtEl>
                                          <p:spTgt spid="640"/>
                                        </p:tgtEl>
                                      </p:cBhvr>
                                    </p:animEffect>
                                  </p:childTnLst>
                                </p:cTn>
                              </p:par>
                              <p:par>
                                <p:cTn id="337" nodeType="withEffect" fill="hold" presetClass="entr" presetID="22" presetSubtype="2">
                                  <p:stCondLst>
                                    <p:cond delay="250"/>
                                  </p:stCondLst>
                                  <p:childTnLst>
                                    <p:set>
                                      <p:cBhvr>
                                        <p:cTn id="338" dur="1" fill="hold">
                                          <p:stCondLst>
                                            <p:cond delay="0"/>
                                          </p:stCondLst>
                                        </p:cTn>
                                        <p:tgtEl>
                                          <p:spTgt spid="641"/>
                                        </p:tgtEl>
                                        <p:attrNameLst>
                                          <p:attrName>style.visibility</p:attrName>
                                        </p:attrNameLst>
                                      </p:cBhvr>
                                      <p:to>
                                        <p:strVal val="visible"/>
                                      </p:to>
                                    </p:set>
                                    <p:animEffect filter="wipe(right)" transition="out">
                                      <p:cBhvr additive="repl">
                                        <p:cTn id="339" dur="250" fill="freeze"/>
                                        <p:tgtEl>
                                          <p:spTgt spid="641"/>
                                        </p:tgtEl>
                                      </p:cBhvr>
                                    </p:animEffect>
                                  </p:childTnLst>
                                </p:cTn>
                              </p:par>
                              <p:par>
                                <p:cTn id="340" nodeType="withEffect" fill="hold" presetClass="exit" presetID="47">
                                  <p:stCondLst>
                                    <p:cond delay="250"/>
                                  </p:stCondLst>
                                  <p:childTnLst>
                                    <p:animEffect filter="fade" transition="in">
                                      <p:cBhvr additive="repl">
                                        <p:cTn id="341" dur="250" fill="freeze"/>
                                        <p:tgtEl>
                                          <p:spTgt spid="648"/>
                                        </p:tgtEl>
                                      </p:cBhvr>
                                    </p:animEffect>
                                    <p:anim calcmode="lin" valueType="num">
                                      <p:cBhvr additive="repl">
                                        <p:cTn id="342" dur="250" fill="freeze"/>
                                        <p:tgtEl>
                                          <p:spTgt spid="648"/>
                                        </p:tgtEl>
                                        <p:attrNameLst>
                                          <p:attrName>ppt_x</p:attrName>
                                        </p:attrNameLst>
                                      </p:cBhvr>
                                      <p:tavLst>
                                        <p:tav tm="0">
                                          <p:val>
                                            <p:strVal val="#ppt_x"/>
                                          </p:val>
                                        </p:tav>
                                        <p:tav tm="100000">
                                          <p:val>
                                            <p:strVal val="#ppt_x"/>
                                          </p:val>
                                        </p:tav>
                                      </p:tavLst>
                                    </p:anim>
                                    <p:anim calcmode="lin" valueType="num">
                                      <p:cBhvr additive="repl">
                                        <p:cTn id="343" dur="250" fill="freeze"/>
                                        <p:tgtEl>
                                          <p:spTgt spid="648"/>
                                        </p:tgtEl>
                                        <p:attrNameLst>
                                          <p:attrName>ppt_y</p:attrName>
                                        </p:attrNameLst>
                                      </p:cBhvr>
                                      <p:tavLst>
                                        <p:tav tm="0">
                                          <p:val>
                                            <p:strVal val="#ppt_y"/>
                                          </p:val>
                                        </p:tav>
                                        <p:tav tm="100000">
                                          <p:val>
                                            <p:strVal val="#ppt_y-.1"/>
                                          </p:val>
                                        </p:tav>
                                      </p:tavLst>
                                    </p:anim>
                                    <p:set>
                                      <p:cBhvr>
                                        <p:cTn id="344" dur="1" fill="hold">
                                          <p:stCondLst>
                                            <p:cond delay="248"/>
                                          </p:stCondLst>
                                        </p:cTn>
                                        <p:tgtEl>
                                          <p:spTgt spid="648"/>
                                        </p:tgtEl>
                                        <p:attrNameLst>
                                          <p:attrName>style.visibility</p:attrName>
                                        </p:attrNameLst>
                                      </p:cBhvr>
                                      <p:to>
                                        <p:strVal val="hidden"/>
                                      </p:to>
                                    </p:set>
                                  </p:childTnLst>
                                </p:cTn>
                              </p:par>
                              <p:par>
                                <p:cTn id="345" nodeType="withEffect" fill="hold" presetClass="entr" presetID="42">
                                  <p:stCondLst>
                                    <p:cond delay="250"/>
                                  </p:stCondLst>
                                  <p:childTnLst>
                                    <p:set>
                                      <p:cBhvr>
                                        <p:cTn id="346" dur="1" fill="hold">
                                          <p:stCondLst>
                                            <p:cond delay="0"/>
                                          </p:stCondLst>
                                        </p:cTn>
                                        <p:tgtEl>
                                          <p:spTgt spid="649"/>
                                        </p:tgtEl>
                                        <p:attrNameLst>
                                          <p:attrName>style.visibility</p:attrName>
                                        </p:attrNameLst>
                                      </p:cBhvr>
                                      <p:to>
                                        <p:strVal val="visible"/>
                                      </p:to>
                                    </p:set>
                                    <p:animEffect filter="fade" transition="in">
                                      <p:cBhvr additive="repl">
                                        <p:cTn id="347" dur="250" fill="freeze"/>
                                        <p:tgtEl>
                                          <p:spTgt spid="649"/>
                                        </p:tgtEl>
                                      </p:cBhvr>
                                    </p:animEffect>
                                    <p:anim calcmode="lin" valueType="num">
                                      <p:cBhvr additive="repl">
                                        <p:cTn id="348" dur="250" fill="hold"/>
                                        <p:tgtEl>
                                          <p:spTgt spid="649"/>
                                        </p:tgtEl>
                                        <p:attrNameLst>
                                          <p:attrName>ppt_x</p:attrName>
                                        </p:attrNameLst>
                                      </p:cBhvr>
                                      <p:tavLst>
                                        <p:tav tm="0">
                                          <p:val>
                                            <p:strVal val="#ppt_x"/>
                                          </p:val>
                                        </p:tav>
                                        <p:tav tm="100000">
                                          <p:val>
                                            <p:strVal val="#ppt_x"/>
                                          </p:val>
                                        </p:tav>
                                      </p:tavLst>
                                    </p:anim>
                                    <p:anim calcmode="lin" valueType="num">
                                      <p:cBhvr additive="repl">
                                        <p:cTn id="349" dur="250" fill="hold"/>
                                        <p:tgtEl>
                                          <p:spTgt spid="649"/>
                                        </p:tgtEl>
                                        <p:attrNameLst>
                                          <p:attrName>ppt_y</p:attrName>
                                        </p:attrNameLst>
                                      </p:cBhvr>
                                      <p:tavLst>
                                        <p:tav tm="0">
                                          <p:val>
                                            <p:strVal val="#ppt_y+.1"/>
                                          </p:val>
                                        </p:tav>
                                        <p:tav tm="100000">
                                          <p:val>
                                            <p:strVal val="#ppt_y"/>
                                          </p:val>
                                        </p:tav>
                                      </p:tavLst>
                                    </p:anim>
                                  </p:childTnLst>
                                </p:cTn>
                              </p:par>
                            </p:childTnLst>
                          </p:cTn>
                        </p:par>
                        <p:par>
                          <p:cTn id="350" fill="freeze">
                            <p:stCondLst>
                              <p:cond delay="500"/>
                            </p:stCondLst>
                            <p:childTnLst>
                              <p:par>
                                <p:cTn id="351" nodeType="afterEffect" fill="hold" presetClass="path" presetID="63">
                                  <p:stCondLst>
                                    <p:cond delay="0"/>
                                  </p:stCondLst>
                                </p:cTn>
                              </p:par>
                              <p:par>
                                <p:cTn id="352" nodeType="withEffect" fill="hold" presetClass="path" presetID="63">
                                  <p:stCondLst>
                                    <p:cond delay="0"/>
                                  </p:stCondLst>
                                </p:cTn>
                              </p:par>
                              <p:par>
                                <p:cTn id="353" nodeType="withEffect" fill="hold" presetClass="path" presetID="63">
                                  <p:stCondLst>
                                    <p:cond delay="0"/>
                                  </p:stCondLst>
                                </p:cTn>
                              </p:par>
                            </p:childTnLst>
                          </p:cTn>
                        </p:par>
                        <p:par>
                          <p:cTn id="354" fill="freeze">
                            <p:stCondLst>
                              <p:cond delay="500"/>
                            </p:stCondLst>
                            <p:childTnLst>
                              <p:par>
                                <p:cTn id="355" nodeType="afterEffect" fill="hold" presetClass="entr" presetID="1">
                                  <p:stCondLst>
                                    <p:cond delay="0"/>
                                  </p:stCondLst>
                                  <p:childTnLst>
                                    <p:set>
                                      <p:cBhvr>
                                        <p:cTn id="356" dur="1" fill="hold">
                                          <p:stCondLst>
                                            <p:cond delay="0"/>
                                          </p:stCondLst>
                                        </p:cTn>
                                        <p:tgtEl>
                                          <p:spTgt spid="647"/>
                                        </p:tgtEl>
                                        <p:attrNameLst>
                                          <p:attrName>style.visibility</p:attrName>
                                        </p:attrNameLst>
                                      </p:cBhvr>
                                      <p:to>
                                        <p:strVal val="visible"/>
                                      </p:to>
                                    </p:set>
                                  </p:childTnLst>
                                </p:cTn>
                              </p:par>
                              <p:par>
                                <p:cTn id="357" nodeType="withEffect" fill="hold" presetClass="exit" presetID="1">
                                  <p:stCondLst>
                                    <p:cond delay="0"/>
                                  </p:stCondLst>
                                  <p:childTnLst>
                                    <p:set>
                                      <p:cBhvr>
                                        <p:cTn id="358" dur="1" fill="hold">
                                          <p:stCondLst>
                                            <p:cond delay="0"/>
                                          </p:stCondLst>
                                        </p:cTn>
                                        <p:tgtEl>
                                          <p:spTgt spid="638"/>
                                        </p:tgtEl>
                                        <p:attrNameLst>
                                          <p:attrName>style.visibility</p:attrName>
                                        </p:attrNameLst>
                                      </p:cBhvr>
                                      <p:to>
                                        <p:strVal val="hidden"/>
                                      </p:to>
                                    </p:set>
                                  </p:childTnLst>
                                </p:cTn>
                              </p:par>
                            </p:childTnLst>
                          </p:cTn>
                        </p:par>
                      </p:childTnLst>
                    </p:cTn>
                  </p:par>
                  <p:par>
                    <p:cTn id="359" fill="freeze">
                      <p:stCondLst>
                        <p:cond delay="indefinite"/>
                      </p:stCondLst>
                      <p:childTnLst>
                        <p:par>
                          <p:cTn id="360" fill="freeze">
                            <p:stCondLst>
                              <p:cond delay="0"/>
                            </p:stCondLst>
                            <p:childTnLst>
                              <p:par>
                                <p:cTn id="361" nodeType="clickEffect" fill="hold" presetClass="entr" presetID="42">
                                  <p:stCondLst>
                                    <p:cond delay="0"/>
                                  </p:stCondLst>
                                  <p:childTnLst>
                                    <p:set>
                                      <p:cBhvr>
                                        <p:cTn id="362" dur="1" fill="hold">
                                          <p:stCondLst>
                                            <p:cond delay="0"/>
                                          </p:stCondLst>
                                        </p:cTn>
                                        <p:tgtEl>
                                          <p:spTgt spid="650"/>
                                        </p:tgtEl>
                                        <p:attrNameLst>
                                          <p:attrName>style.visibility</p:attrName>
                                        </p:attrNameLst>
                                      </p:cBhvr>
                                      <p:to>
                                        <p:strVal val="visible"/>
                                      </p:to>
                                    </p:set>
                                    <p:animEffect filter="fade" transition="in">
                                      <p:cBhvr additive="repl">
                                        <p:cTn id="363" dur="250" fill="freeze"/>
                                        <p:tgtEl>
                                          <p:spTgt spid="650"/>
                                        </p:tgtEl>
                                      </p:cBhvr>
                                    </p:animEffect>
                                    <p:anim calcmode="lin" valueType="num">
                                      <p:cBhvr additive="repl">
                                        <p:cTn id="364" dur="250" fill="hold"/>
                                        <p:tgtEl>
                                          <p:spTgt spid="650"/>
                                        </p:tgtEl>
                                        <p:attrNameLst>
                                          <p:attrName>ppt_x</p:attrName>
                                        </p:attrNameLst>
                                      </p:cBhvr>
                                      <p:tavLst>
                                        <p:tav tm="0">
                                          <p:val>
                                            <p:strVal val="#ppt_x"/>
                                          </p:val>
                                        </p:tav>
                                        <p:tav tm="100000">
                                          <p:val>
                                            <p:strVal val="#ppt_x"/>
                                          </p:val>
                                        </p:tav>
                                      </p:tavLst>
                                    </p:anim>
                                    <p:anim calcmode="lin" valueType="num">
                                      <p:cBhvr additive="repl">
                                        <p:cTn id="365" dur="250" fill="hold"/>
                                        <p:tgtEl>
                                          <p:spTgt spid="650"/>
                                        </p:tgtEl>
                                        <p:attrNameLst>
                                          <p:attrName>ppt_y</p:attrName>
                                        </p:attrNameLst>
                                      </p:cBhvr>
                                      <p:tavLst>
                                        <p:tav tm="0">
                                          <p:val>
                                            <p:strVal val="#ppt_y+.1"/>
                                          </p:val>
                                        </p:tav>
                                        <p:tav tm="100000">
                                          <p:val>
                                            <p:strVal val="#ppt_y"/>
                                          </p:val>
                                        </p:tav>
                                      </p:tavLst>
                                    </p:anim>
                                  </p:childTnLst>
                                </p:cTn>
                              </p:par>
                              <p:par>
                                <p:cTn id="366" nodeType="withEffect" fill="hold" presetClass="exit" presetID="47">
                                  <p:stCondLst>
                                    <p:cond delay="0"/>
                                  </p:stCondLst>
                                  <p:childTnLst>
                                    <p:animEffect filter="fade" transition="in">
                                      <p:cBhvr additive="repl">
                                        <p:cTn id="367" dur="250" fill="freeze"/>
                                        <p:tgtEl>
                                          <p:spTgt spid="649"/>
                                        </p:tgtEl>
                                      </p:cBhvr>
                                    </p:animEffect>
                                    <p:anim calcmode="lin" valueType="num">
                                      <p:cBhvr additive="repl">
                                        <p:cTn id="368" dur="250" fill="freeze"/>
                                        <p:tgtEl>
                                          <p:spTgt spid="649"/>
                                        </p:tgtEl>
                                        <p:attrNameLst>
                                          <p:attrName>ppt_x</p:attrName>
                                        </p:attrNameLst>
                                      </p:cBhvr>
                                      <p:tavLst>
                                        <p:tav tm="0">
                                          <p:val>
                                            <p:strVal val="#ppt_x"/>
                                          </p:val>
                                        </p:tav>
                                        <p:tav tm="100000">
                                          <p:val>
                                            <p:strVal val="#ppt_x"/>
                                          </p:val>
                                        </p:tav>
                                      </p:tavLst>
                                    </p:anim>
                                    <p:anim calcmode="lin" valueType="num">
                                      <p:cBhvr additive="repl">
                                        <p:cTn id="369" dur="250" fill="freeze"/>
                                        <p:tgtEl>
                                          <p:spTgt spid="649"/>
                                        </p:tgtEl>
                                        <p:attrNameLst>
                                          <p:attrName>ppt_y</p:attrName>
                                        </p:attrNameLst>
                                      </p:cBhvr>
                                      <p:tavLst>
                                        <p:tav tm="0">
                                          <p:val>
                                            <p:strVal val="#ppt_y"/>
                                          </p:val>
                                        </p:tav>
                                        <p:tav tm="100000">
                                          <p:val>
                                            <p:strVal val="#ppt_y-.1"/>
                                          </p:val>
                                        </p:tav>
                                      </p:tavLst>
                                    </p:anim>
                                    <p:set>
                                      <p:cBhvr>
                                        <p:cTn id="370" dur="1" fill="hold">
                                          <p:stCondLst>
                                            <p:cond delay="248"/>
                                          </p:stCondLst>
                                        </p:cTn>
                                        <p:tgtEl>
                                          <p:spTgt spid="649"/>
                                        </p:tgtEl>
                                        <p:attrNameLst>
                                          <p:attrName>style.visibility</p:attrName>
                                        </p:attrNameLst>
                                      </p:cBhvr>
                                      <p:to>
                                        <p:strVal val="hidden"/>
                                      </p:to>
                                    </p:set>
                                  </p:childTnLst>
                                </p:cTn>
                              </p:par>
                            </p:childTnLst>
                          </p:cTn>
                        </p:par>
                      </p:childTnLst>
                    </p:cTn>
                  </p:par>
                  <p:par>
                    <p:cTn id="371" fill="freeze">
                      <p:stCondLst>
                        <p:cond delay="indefinite"/>
                      </p:stCondLst>
                      <p:childTnLst>
                        <p:par>
                          <p:cTn id="372" fill="freeze">
                            <p:stCondLst>
                              <p:cond delay="0"/>
                            </p:stCondLst>
                            <p:childTnLst>
                              <p:par>
                                <p:cTn id="373" nodeType="clickEffect" fill="hold" presetClass="entr" presetID="10">
                                  <p:stCondLst>
                                    <p:cond delay="0"/>
                                  </p:stCondLst>
                                  <p:childTnLst>
                                    <p:set>
                                      <p:cBhvr>
                                        <p:cTn id="374" dur="1" fill="hold">
                                          <p:stCondLst>
                                            <p:cond delay="0"/>
                                          </p:stCondLst>
                                        </p:cTn>
                                        <p:tgtEl>
                                          <p:spTgt spid="643"/>
                                        </p:tgtEl>
                                        <p:attrNameLst>
                                          <p:attrName>style.visibility</p:attrName>
                                        </p:attrNameLst>
                                      </p:cBhvr>
                                      <p:to>
                                        <p:strVal val="visible"/>
                                      </p:to>
                                    </p:set>
                                    <p:animEffect filter="fade" transition="in">
                                      <p:cBhvr additive="repl">
                                        <p:cTn id="375" dur="250" fill="freeze"/>
                                        <p:tgtEl>
                                          <p:spTgt spid="643"/>
                                        </p:tgtEl>
                                      </p:cBhvr>
                                    </p:animEffect>
                                  </p:childTnLst>
                                </p:cTn>
                              </p:par>
                            </p:childTnLst>
                          </p:cTn>
                        </p:par>
                        <p:par>
                          <p:cTn id="376" fill="freeze">
                            <p:stCondLst>
                              <p:cond delay="250"/>
                            </p:stCondLst>
                            <p:childTnLst>
                              <p:par>
                                <p:cTn id="377" nodeType="afterEffect" fill="hold" presetClass="entr" presetID="22" presetSubtype="4">
                                  <p:stCondLst>
                                    <p:cond delay="0"/>
                                  </p:stCondLst>
                                  <p:childTnLst>
                                    <p:set>
                                      <p:cBhvr>
                                        <p:cTn id="378" dur="1" fill="hold">
                                          <p:stCondLst>
                                            <p:cond delay="0"/>
                                          </p:stCondLst>
                                        </p:cTn>
                                        <p:tgtEl>
                                          <p:spTgt spid="642"/>
                                        </p:tgtEl>
                                        <p:attrNameLst>
                                          <p:attrName>style.visibility</p:attrName>
                                        </p:attrNameLst>
                                      </p:cBhvr>
                                      <p:to>
                                        <p:strVal val="visible"/>
                                      </p:to>
                                    </p:set>
                                    <p:animEffect filter="wipe(down)" transition="out">
                                      <p:cBhvr additive="repl">
                                        <p:cTn id="379" dur="250" fill="freeze"/>
                                        <p:tgtEl>
                                          <p:spTgt spid="642"/>
                                        </p:tgtEl>
                                      </p:cBhvr>
                                    </p:animEffect>
                                  </p:childTnLst>
                                </p:cTn>
                              </p:par>
                            </p:childTnLst>
                          </p:cTn>
                        </p:par>
                        <p:par>
                          <p:cTn id="380" fill="freeze">
                            <p:stCondLst>
                              <p:cond delay="500"/>
                            </p:stCondLst>
                            <p:childTnLst>
                              <p:par>
                                <p:cTn id="381" nodeType="afterEffect" fill="hold" presetClass="path" presetID="49">
                                  <p:stCondLst>
                                    <p:cond delay="0"/>
                                  </p:stCondLst>
                                </p:cTn>
                              </p:par>
                              <p:par>
                                <p:cTn id="382" nodeType="withEffect" fill="hold" presetClass="path" presetID="49">
                                  <p:stCondLst>
                                    <p:cond delay="0"/>
                                  </p:stCondLst>
                                </p:cTn>
                              </p:par>
                              <p:par>
                                <p:cTn id="383" nodeType="withEffect" fill="hold" presetClass="exit" presetID="47">
                                  <p:stCondLst>
                                    <p:cond delay="0"/>
                                  </p:stCondLst>
                                  <p:childTnLst>
                                    <p:animEffect filter="fade" transition="in">
                                      <p:cBhvr additive="repl">
                                        <p:cTn id="384" dur="250" fill="freeze"/>
                                        <p:tgtEl>
                                          <p:spTgt spid="650"/>
                                        </p:tgtEl>
                                      </p:cBhvr>
                                    </p:animEffect>
                                    <p:anim calcmode="lin" valueType="num">
                                      <p:cBhvr additive="repl">
                                        <p:cTn id="385" dur="250" fill="freeze"/>
                                        <p:tgtEl>
                                          <p:spTgt spid="650"/>
                                        </p:tgtEl>
                                        <p:attrNameLst>
                                          <p:attrName>ppt_x</p:attrName>
                                        </p:attrNameLst>
                                      </p:cBhvr>
                                      <p:tavLst>
                                        <p:tav tm="0">
                                          <p:val>
                                            <p:strVal val="#ppt_x"/>
                                          </p:val>
                                        </p:tav>
                                        <p:tav tm="100000">
                                          <p:val>
                                            <p:strVal val="#ppt_x"/>
                                          </p:val>
                                        </p:tav>
                                      </p:tavLst>
                                    </p:anim>
                                    <p:anim calcmode="lin" valueType="num">
                                      <p:cBhvr additive="repl">
                                        <p:cTn id="386" dur="250" fill="freeze"/>
                                        <p:tgtEl>
                                          <p:spTgt spid="650"/>
                                        </p:tgtEl>
                                        <p:attrNameLst>
                                          <p:attrName>ppt_y</p:attrName>
                                        </p:attrNameLst>
                                      </p:cBhvr>
                                      <p:tavLst>
                                        <p:tav tm="0">
                                          <p:val>
                                            <p:strVal val="#ppt_y"/>
                                          </p:val>
                                        </p:tav>
                                        <p:tav tm="100000">
                                          <p:val>
                                            <p:strVal val="#ppt_y-.1"/>
                                          </p:val>
                                        </p:tav>
                                      </p:tavLst>
                                    </p:anim>
                                    <p:set>
                                      <p:cBhvr>
                                        <p:cTn id="387" dur="1" fill="hold">
                                          <p:stCondLst>
                                            <p:cond delay="248"/>
                                          </p:stCondLst>
                                        </p:cTn>
                                        <p:tgtEl>
                                          <p:spTgt spid="650"/>
                                        </p:tgtEl>
                                        <p:attrNameLst>
                                          <p:attrName>style.visibility</p:attrName>
                                        </p:attrNameLst>
                                      </p:cBhvr>
                                      <p:to>
                                        <p:strVal val="hidden"/>
                                      </p:to>
                                    </p:set>
                                  </p:childTnLst>
                                </p:cTn>
                              </p:par>
                              <p:par>
                                <p:cTn id="388" nodeType="withEffect" fill="hold" presetClass="entr" presetID="42">
                                  <p:stCondLst>
                                    <p:cond delay="0"/>
                                  </p:stCondLst>
                                  <p:childTnLst>
                                    <p:set>
                                      <p:cBhvr>
                                        <p:cTn id="389" dur="1" fill="hold">
                                          <p:stCondLst>
                                            <p:cond delay="0"/>
                                          </p:stCondLst>
                                        </p:cTn>
                                        <p:tgtEl>
                                          <p:spTgt spid="651"/>
                                        </p:tgtEl>
                                        <p:attrNameLst>
                                          <p:attrName>style.visibility</p:attrName>
                                        </p:attrNameLst>
                                      </p:cBhvr>
                                      <p:to>
                                        <p:strVal val="visible"/>
                                      </p:to>
                                    </p:set>
                                    <p:animEffect filter="fade" transition="in">
                                      <p:cBhvr additive="repl">
                                        <p:cTn id="390" dur="250" fill="freeze"/>
                                        <p:tgtEl>
                                          <p:spTgt spid="651"/>
                                        </p:tgtEl>
                                      </p:cBhvr>
                                    </p:animEffect>
                                    <p:anim calcmode="lin" valueType="num">
                                      <p:cBhvr additive="repl">
                                        <p:cTn id="391" dur="250" fill="hold"/>
                                        <p:tgtEl>
                                          <p:spTgt spid="651"/>
                                        </p:tgtEl>
                                        <p:attrNameLst>
                                          <p:attrName>ppt_x</p:attrName>
                                        </p:attrNameLst>
                                      </p:cBhvr>
                                      <p:tavLst>
                                        <p:tav tm="0">
                                          <p:val>
                                            <p:strVal val="#ppt_x"/>
                                          </p:val>
                                        </p:tav>
                                        <p:tav tm="100000">
                                          <p:val>
                                            <p:strVal val="#ppt_x"/>
                                          </p:val>
                                        </p:tav>
                                      </p:tavLst>
                                    </p:anim>
                                    <p:anim calcmode="lin" valueType="num">
                                      <p:cBhvr additive="repl">
                                        <p:cTn id="392" dur="250" fill="hold"/>
                                        <p:tgtEl>
                                          <p:spTgt spid="651"/>
                                        </p:tgtEl>
                                        <p:attrNameLst>
                                          <p:attrName>ppt_y</p:attrName>
                                        </p:attrNameLst>
                                      </p:cBhvr>
                                      <p:tavLst>
                                        <p:tav tm="0">
                                          <p:val>
                                            <p:strVal val="#ppt_y+.1"/>
                                          </p:val>
                                        </p:tav>
                                        <p:tav tm="100000">
                                          <p:val>
                                            <p:strVal val="#ppt_y"/>
                                          </p:val>
                                        </p:tav>
                                      </p:tavLst>
                                    </p:anim>
                                  </p:childTnLst>
                                </p:cTn>
                              </p:par>
                              <p:par>
                                <p:cTn id="393" nodeType="withEffect" fill="hold" presetClass="path" presetID="63">
                                  <p:stCondLst>
                                    <p:cond delay="0"/>
                                  </p:stCondLst>
                                </p:cTn>
                              </p:par>
                            </p:childTnLst>
                          </p:cTn>
                        </p:par>
                      </p:childTnLst>
                    </p:cTn>
                  </p:par>
                  <p:par>
                    <p:cTn id="394" fill="freeze">
                      <p:stCondLst>
                        <p:cond delay="indefinite"/>
                      </p:stCondLst>
                      <p:childTnLst>
                        <p:par>
                          <p:cTn id="395" fill="freeze">
                            <p:stCondLst>
                              <p:cond delay="0"/>
                            </p:stCondLst>
                            <p:childTnLst>
                              <p:par>
                                <p:cTn id="396" nodeType="clickEffect" fill="hold" presetClass="exit" presetID="47">
                                  <p:stCondLst>
                                    <p:cond delay="0"/>
                                  </p:stCondLst>
                                  <p:childTnLst>
                                    <p:animEffect filter="fade" transition="in">
                                      <p:cBhvr additive="repl">
                                        <p:cTn id="397" dur="250" fill="freeze"/>
                                        <p:tgtEl>
                                          <p:spTgt spid="651"/>
                                        </p:tgtEl>
                                      </p:cBhvr>
                                    </p:animEffect>
                                    <p:anim calcmode="lin" valueType="num">
                                      <p:cBhvr additive="repl">
                                        <p:cTn id="398" dur="250" fill="freeze"/>
                                        <p:tgtEl>
                                          <p:spTgt spid="651"/>
                                        </p:tgtEl>
                                        <p:attrNameLst>
                                          <p:attrName>ppt_x</p:attrName>
                                        </p:attrNameLst>
                                      </p:cBhvr>
                                      <p:tavLst>
                                        <p:tav tm="0">
                                          <p:val>
                                            <p:strVal val="#ppt_x"/>
                                          </p:val>
                                        </p:tav>
                                        <p:tav tm="100000">
                                          <p:val>
                                            <p:strVal val="#ppt_x"/>
                                          </p:val>
                                        </p:tav>
                                      </p:tavLst>
                                    </p:anim>
                                    <p:anim calcmode="lin" valueType="num">
                                      <p:cBhvr additive="repl">
                                        <p:cTn id="399" dur="250" fill="freeze"/>
                                        <p:tgtEl>
                                          <p:spTgt spid="651"/>
                                        </p:tgtEl>
                                        <p:attrNameLst>
                                          <p:attrName>ppt_y</p:attrName>
                                        </p:attrNameLst>
                                      </p:cBhvr>
                                      <p:tavLst>
                                        <p:tav tm="0">
                                          <p:val>
                                            <p:strVal val="#ppt_y"/>
                                          </p:val>
                                        </p:tav>
                                        <p:tav tm="100000">
                                          <p:val>
                                            <p:strVal val="#ppt_y-.1"/>
                                          </p:val>
                                        </p:tav>
                                      </p:tavLst>
                                    </p:anim>
                                    <p:set>
                                      <p:cBhvr>
                                        <p:cTn id="400" dur="1" fill="hold">
                                          <p:stCondLst>
                                            <p:cond delay="248"/>
                                          </p:stCondLst>
                                        </p:cTn>
                                        <p:tgtEl>
                                          <p:spTgt spid="651"/>
                                        </p:tgtEl>
                                        <p:attrNameLst>
                                          <p:attrName>style.visibility</p:attrName>
                                        </p:attrNameLst>
                                      </p:cBhvr>
                                      <p:to>
                                        <p:strVal val="hidden"/>
                                      </p:to>
                                    </p:set>
                                  </p:childTnLst>
                                </p:cTn>
                              </p:par>
                              <p:par>
                                <p:cTn id="401" nodeType="withEffect" fill="hold" presetClass="entr" presetID="42">
                                  <p:stCondLst>
                                    <p:cond delay="0"/>
                                  </p:stCondLst>
                                  <p:childTnLst>
                                    <p:set>
                                      <p:cBhvr>
                                        <p:cTn id="402" dur="1" fill="hold">
                                          <p:stCondLst>
                                            <p:cond delay="0"/>
                                          </p:stCondLst>
                                        </p:cTn>
                                        <p:tgtEl>
                                          <p:spTgt spid="652"/>
                                        </p:tgtEl>
                                        <p:attrNameLst>
                                          <p:attrName>style.visibility</p:attrName>
                                        </p:attrNameLst>
                                      </p:cBhvr>
                                      <p:to>
                                        <p:strVal val="visible"/>
                                      </p:to>
                                    </p:set>
                                    <p:animEffect filter="fade" transition="in">
                                      <p:cBhvr additive="repl">
                                        <p:cTn id="403" dur="250" fill="freeze"/>
                                        <p:tgtEl>
                                          <p:spTgt spid="652"/>
                                        </p:tgtEl>
                                      </p:cBhvr>
                                    </p:animEffect>
                                    <p:anim calcmode="lin" valueType="num">
                                      <p:cBhvr additive="repl">
                                        <p:cTn id="404" dur="250" fill="hold"/>
                                        <p:tgtEl>
                                          <p:spTgt spid="652"/>
                                        </p:tgtEl>
                                        <p:attrNameLst>
                                          <p:attrName>ppt_x</p:attrName>
                                        </p:attrNameLst>
                                      </p:cBhvr>
                                      <p:tavLst>
                                        <p:tav tm="0">
                                          <p:val>
                                            <p:strVal val="#ppt_x"/>
                                          </p:val>
                                        </p:tav>
                                        <p:tav tm="100000">
                                          <p:val>
                                            <p:strVal val="#ppt_x"/>
                                          </p:val>
                                        </p:tav>
                                      </p:tavLst>
                                    </p:anim>
                                    <p:anim calcmode="lin" valueType="num">
                                      <p:cBhvr additive="repl">
                                        <p:cTn id="405" dur="250" fill="hold"/>
                                        <p:tgtEl>
                                          <p:spTgt spid="652"/>
                                        </p:tgtEl>
                                        <p:attrNameLst>
                                          <p:attrName>ppt_y</p:attrName>
                                        </p:attrNameLst>
                                      </p:cBhvr>
                                      <p:tavLst>
                                        <p:tav tm="0">
                                          <p:val>
                                            <p:strVal val="#ppt_y+.1"/>
                                          </p:val>
                                        </p:tav>
                                        <p:tav tm="100000">
                                          <p:val>
                                            <p:strVal val="#ppt_y"/>
                                          </p:val>
                                        </p:tav>
                                      </p:tavLst>
                                    </p:anim>
                                  </p:childTnLst>
                                </p:cTn>
                              </p:par>
                            </p:childTnLst>
                          </p:cTn>
                        </p:par>
                      </p:childTnLst>
                    </p:cTn>
                  </p:par>
                  <p:par>
                    <p:cTn id="406" fill="freeze">
                      <p:stCondLst>
                        <p:cond delay="indefinite"/>
                      </p:stCondLst>
                      <p:childTnLst>
                        <p:par>
                          <p:cTn id="407" fill="freeze">
                            <p:stCondLst>
                              <p:cond delay="0"/>
                            </p:stCondLst>
                            <p:childTnLst>
                              <p:par>
                                <p:cTn id="408" nodeType="clickEffect" fill="hold" presetClass="entr" presetID="10">
                                  <p:stCondLst>
                                    <p:cond delay="0"/>
                                  </p:stCondLst>
                                  <p:childTnLst>
                                    <p:set>
                                      <p:cBhvr>
                                        <p:cTn id="409" dur="1" fill="hold">
                                          <p:stCondLst>
                                            <p:cond delay="0"/>
                                          </p:stCondLst>
                                        </p:cTn>
                                        <p:tgtEl>
                                          <p:spTgt spid="644"/>
                                        </p:tgtEl>
                                        <p:attrNameLst>
                                          <p:attrName>style.visibility</p:attrName>
                                        </p:attrNameLst>
                                      </p:cBhvr>
                                      <p:to>
                                        <p:strVal val="visible"/>
                                      </p:to>
                                    </p:set>
                                    <p:animEffect filter="fade" transition="in">
                                      <p:cBhvr additive="repl">
                                        <p:cTn id="410" dur="250" fill="freeze"/>
                                        <p:tgtEl>
                                          <p:spTgt spid="644"/>
                                        </p:tgtEl>
                                      </p:cBhvr>
                                    </p:animEffect>
                                  </p:childTnLst>
                                </p:cTn>
                              </p:par>
                            </p:childTnLst>
                          </p:cTn>
                        </p:par>
                        <p:par>
                          <p:cTn id="411" fill="freeze">
                            <p:stCondLst>
                              <p:cond delay="250"/>
                            </p:stCondLst>
                            <p:childTnLst>
                              <p:par>
                                <p:cTn id="412" nodeType="afterEffect" fill="hold" presetClass="entr" presetID="22" presetSubtype="2">
                                  <p:stCondLst>
                                    <p:cond delay="0"/>
                                  </p:stCondLst>
                                  <p:childTnLst>
                                    <p:set>
                                      <p:cBhvr>
                                        <p:cTn id="413" dur="1" fill="hold">
                                          <p:stCondLst>
                                            <p:cond delay="0"/>
                                          </p:stCondLst>
                                        </p:cTn>
                                        <p:tgtEl>
                                          <p:spTgt spid="646"/>
                                        </p:tgtEl>
                                        <p:attrNameLst>
                                          <p:attrName>style.visibility</p:attrName>
                                        </p:attrNameLst>
                                      </p:cBhvr>
                                      <p:to>
                                        <p:strVal val="visible"/>
                                      </p:to>
                                    </p:set>
                                    <p:animEffect filter="wipe(right)" transition="out">
                                      <p:cBhvr additive="repl">
                                        <p:cTn id="414" dur="250" fill="freeze"/>
                                        <p:tgtEl>
                                          <p:spTgt spid="646"/>
                                        </p:tgtEl>
                                      </p:cBhvr>
                                    </p:animEffect>
                                  </p:childTnLst>
                                </p:cTn>
                              </p:par>
                              <p:par>
                                <p:cTn id="415" nodeType="withEffect" fill="hold" presetClass="entr" presetID="22" presetSubtype="2">
                                  <p:stCondLst>
                                    <p:cond delay="0"/>
                                  </p:stCondLst>
                                  <p:childTnLst>
                                    <p:set>
                                      <p:cBhvr>
                                        <p:cTn id="416" dur="1" fill="hold">
                                          <p:stCondLst>
                                            <p:cond delay="0"/>
                                          </p:stCondLst>
                                        </p:cTn>
                                        <p:tgtEl>
                                          <p:spTgt spid="645"/>
                                        </p:tgtEl>
                                        <p:attrNameLst>
                                          <p:attrName>style.visibility</p:attrName>
                                        </p:attrNameLst>
                                      </p:cBhvr>
                                      <p:to>
                                        <p:strVal val="visible"/>
                                      </p:to>
                                    </p:set>
                                    <p:animEffect filter="wipe(right)" transition="out">
                                      <p:cBhvr additive="repl">
                                        <p:cTn id="417" dur="250" fill="freeze"/>
                                        <p:tgtEl>
                                          <p:spTgt spid="645"/>
                                        </p:tgtEl>
                                      </p:cBhvr>
                                    </p:animEffect>
                                  </p:childTnLst>
                                </p:cTn>
                              </p:par>
                              <p:par>
                                <p:cTn id="418" nodeType="withEffect" fill="hold" presetClass="entr" presetID="42">
                                  <p:stCondLst>
                                    <p:cond delay="0"/>
                                  </p:stCondLst>
                                  <p:childTnLst>
                                    <p:set>
                                      <p:cBhvr>
                                        <p:cTn id="419" dur="1" fill="hold">
                                          <p:stCondLst>
                                            <p:cond delay="0"/>
                                          </p:stCondLst>
                                        </p:cTn>
                                        <p:tgtEl>
                                          <p:spTgt spid="653"/>
                                        </p:tgtEl>
                                        <p:attrNameLst>
                                          <p:attrName>style.visibility</p:attrName>
                                        </p:attrNameLst>
                                      </p:cBhvr>
                                      <p:to>
                                        <p:strVal val="visible"/>
                                      </p:to>
                                    </p:set>
                                    <p:animEffect filter="fade" transition="in">
                                      <p:cBhvr additive="repl">
                                        <p:cTn id="420" dur="250" fill="freeze"/>
                                        <p:tgtEl>
                                          <p:spTgt spid="653"/>
                                        </p:tgtEl>
                                      </p:cBhvr>
                                    </p:animEffect>
                                    <p:anim calcmode="lin" valueType="num">
                                      <p:cBhvr additive="repl">
                                        <p:cTn id="421" dur="250" fill="hold"/>
                                        <p:tgtEl>
                                          <p:spTgt spid="653"/>
                                        </p:tgtEl>
                                        <p:attrNameLst>
                                          <p:attrName>ppt_x</p:attrName>
                                        </p:attrNameLst>
                                      </p:cBhvr>
                                      <p:tavLst>
                                        <p:tav tm="0">
                                          <p:val>
                                            <p:strVal val="#ppt_x"/>
                                          </p:val>
                                        </p:tav>
                                        <p:tav tm="100000">
                                          <p:val>
                                            <p:strVal val="#ppt_x"/>
                                          </p:val>
                                        </p:tav>
                                      </p:tavLst>
                                    </p:anim>
                                    <p:anim calcmode="lin" valueType="num">
                                      <p:cBhvr additive="repl">
                                        <p:cTn id="422" dur="250" fill="hold"/>
                                        <p:tgtEl>
                                          <p:spTgt spid="653"/>
                                        </p:tgtEl>
                                        <p:attrNameLst>
                                          <p:attrName>ppt_y</p:attrName>
                                        </p:attrNameLst>
                                      </p:cBhvr>
                                      <p:tavLst>
                                        <p:tav tm="0">
                                          <p:val>
                                            <p:strVal val="#ppt_y+.1"/>
                                          </p:val>
                                        </p:tav>
                                        <p:tav tm="100000">
                                          <p:val>
                                            <p:strVal val="#ppt_y"/>
                                          </p:val>
                                        </p:tav>
                                      </p:tavLst>
                                    </p:anim>
                                  </p:childTnLst>
                                </p:cTn>
                              </p:par>
                              <p:par>
                                <p:cTn id="423" nodeType="withEffect" fill="hold" presetClass="exit" presetID="47">
                                  <p:stCondLst>
                                    <p:cond delay="0"/>
                                  </p:stCondLst>
                                  <p:childTnLst>
                                    <p:animEffect filter="fade" transition="in">
                                      <p:cBhvr additive="repl">
                                        <p:cTn id="424" dur="250" fill="freeze"/>
                                        <p:tgtEl>
                                          <p:spTgt spid="652"/>
                                        </p:tgtEl>
                                      </p:cBhvr>
                                    </p:animEffect>
                                    <p:anim calcmode="lin" valueType="num">
                                      <p:cBhvr additive="repl">
                                        <p:cTn id="425" dur="250" fill="freeze"/>
                                        <p:tgtEl>
                                          <p:spTgt spid="652"/>
                                        </p:tgtEl>
                                        <p:attrNameLst>
                                          <p:attrName>ppt_x</p:attrName>
                                        </p:attrNameLst>
                                      </p:cBhvr>
                                      <p:tavLst>
                                        <p:tav tm="0">
                                          <p:val>
                                            <p:strVal val="#ppt_x"/>
                                          </p:val>
                                        </p:tav>
                                        <p:tav tm="100000">
                                          <p:val>
                                            <p:strVal val="#ppt_x"/>
                                          </p:val>
                                        </p:tav>
                                      </p:tavLst>
                                    </p:anim>
                                    <p:anim calcmode="lin" valueType="num">
                                      <p:cBhvr additive="repl">
                                        <p:cTn id="426" dur="250" fill="freeze"/>
                                        <p:tgtEl>
                                          <p:spTgt spid="652"/>
                                        </p:tgtEl>
                                        <p:attrNameLst>
                                          <p:attrName>ppt_y</p:attrName>
                                        </p:attrNameLst>
                                      </p:cBhvr>
                                      <p:tavLst>
                                        <p:tav tm="0">
                                          <p:val>
                                            <p:strVal val="#ppt_y"/>
                                          </p:val>
                                        </p:tav>
                                        <p:tav tm="100000">
                                          <p:val>
                                            <p:strVal val="#ppt_y-.1"/>
                                          </p:val>
                                        </p:tav>
                                      </p:tavLst>
                                    </p:anim>
                                    <p:set>
                                      <p:cBhvr>
                                        <p:cTn id="427" dur="1" fill="hold">
                                          <p:stCondLst>
                                            <p:cond delay="248"/>
                                          </p:stCondLst>
                                        </p:cTn>
                                        <p:tgtEl>
                                          <p:spTgt spid="652"/>
                                        </p:tgtEl>
                                        <p:attrNameLst>
                                          <p:attrName>style.visibility</p:attrName>
                                        </p:attrNameLst>
                                      </p:cBhvr>
                                      <p:to>
                                        <p:strVal val="hidden"/>
                                      </p:to>
                                    </p:set>
                                  </p:childTnLst>
                                </p:cTn>
                              </p:par>
                            </p:childTnLst>
                          </p:cTn>
                        </p:par>
                        <p:par>
                          <p:cTn id="428" fill="freeze">
                            <p:stCondLst>
                              <p:cond delay="500"/>
                            </p:stCondLst>
                            <p:childTnLst>
                              <p:par>
                                <p:cTn id="429" nodeType="afterEffect" fill="hold" presetClass="path" presetID="63">
                                  <p:stCondLst>
                                    <p:cond delay="0"/>
                                  </p:stCondLst>
                                </p:cTn>
                              </p:par>
                              <p:par>
                                <p:cTn id="430" nodeType="withEffect" fill="hold" presetClass="path" presetID="63">
                                  <p:stCondLst>
                                    <p:cond delay="0"/>
                                  </p:stCondLst>
                                </p:cTn>
                              </p:par>
                              <p:par>
                                <p:cTn id="431" nodeType="withEffect" fill="hold" presetClass="path" presetID="63">
                                  <p:stCondLst>
                                    <p:cond delay="0"/>
                                  </p:stCondLst>
                                </p:cTn>
                              </p:par>
                              <p:par>
                                <p:cTn id="432" nodeType="withEffect" fill="hold" presetClass="exit" presetID="47">
                                  <p:stCondLst>
                                    <p:cond delay="0"/>
                                  </p:stCondLst>
                                  <p:childTnLst>
                                    <p:animEffect filter="fade" transition="in">
                                      <p:cBhvr additive="repl">
                                        <p:cTn id="433" dur="250" fill="freeze"/>
                                        <p:tgtEl>
                                          <p:spTgt spid="653"/>
                                        </p:tgtEl>
                                      </p:cBhvr>
                                    </p:animEffect>
                                    <p:anim calcmode="lin" valueType="num">
                                      <p:cBhvr additive="repl">
                                        <p:cTn id="434" dur="250" fill="freeze"/>
                                        <p:tgtEl>
                                          <p:spTgt spid="653"/>
                                        </p:tgtEl>
                                        <p:attrNameLst>
                                          <p:attrName>ppt_x</p:attrName>
                                        </p:attrNameLst>
                                      </p:cBhvr>
                                      <p:tavLst>
                                        <p:tav tm="0">
                                          <p:val>
                                            <p:strVal val="#ppt_x"/>
                                          </p:val>
                                        </p:tav>
                                        <p:tav tm="100000">
                                          <p:val>
                                            <p:strVal val="#ppt_x"/>
                                          </p:val>
                                        </p:tav>
                                      </p:tavLst>
                                    </p:anim>
                                    <p:anim calcmode="lin" valueType="num">
                                      <p:cBhvr additive="repl">
                                        <p:cTn id="435" dur="250" fill="freeze"/>
                                        <p:tgtEl>
                                          <p:spTgt spid="653"/>
                                        </p:tgtEl>
                                        <p:attrNameLst>
                                          <p:attrName>ppt_y</p:attrName>
                                        </p:attrNameLst>
                                      </p:cBhvr>
                                      <p:tavLst>
                                        <p:tav tm="0">
                                          <p:val>
                                            <p:strVal val="#ppt_y"/>
                                          </p:val>
                                        </p:tav>
                                        <p:tav tm="100000">
                                          <p:val>
                                            <p:strVal val="#ppt_y-.1"/>
                                          </p:val>
                                        </p:tav>
                                      </p:tavLst>
                                    </p:anim>
                                    <p:set>
                                      <p:cBhvr>
                                        <p:cTn id="436" dur="1" fill="hold">
                                          <p:stCondLst>
                                            <p:cond delay="248"/>
                                          </p:stCondLst>
                                        </p:cTn>
                                        <p:tgtEl>
                                          <p:spTgt spid="65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5" name="CustomShape 1"/>
          <p:cNvSpPr/>
          <p:nvPr/>
        </p:nvSpPr>
        <p:spPr>
          <a:xfrm>
            <a:off x="1097280" y="286560"/>
            <a:ext cx="10057320" cy="144972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Checkout, Revert, and Reset</a:t>
            </a:r>
            <a:endParaRPr/>
          </a:p>
        </p:txBody>
      </p:sp>
      <p:sp>
        <p:nvSpPr>
          <p:cNvPr id="656" name="CustomShape 2"/>
          <p:cNvSpPr/>
          <p:nvPr/>
        </p:nvSpPr>
        <p:spPr>
          <a:xfrm>
            <a:off x="1097280" y="1845720"/>
            <a:ext cx="10057320" cy="2269080"/>
          </a:xfrm>
          <a:prstGeom prst="rect">
            <a:avLst/>
          </a:prstGeom>
          <a:noFill/>
          <a:ln>
            <a:noFill/>
          </a:ln>
        </p:spPr>
        <p:txBody>
          <a:bodyPr lIns="0" rIns="0" tIns="45000" bIns="45000"/>
          <a:p>
            <a:pPr>
              <a:lnSpc>
                <a:spcPct val="90000"/>
              </a:lnSpc>
              <a:buFont typeface="Calibri"/>
              <a:buChar char=" "/>
            </a:pPr>
            <a:r>
              <a:rPr lang="en-US" sz="2000">
                <a:solidFill>
                  <a:srgbClr val="5a3471"/>
                </a:solidFill>
                <a:latin typeface="Consolas"/>
              </a:rPr>
              <a:t>git checkout &lt;branch|commit&gt;</a:t>
            </a:r>
            <a:endParaRPr/>
          </a:p>
          <a:p>
            <a:pPr lvl="1">
              <a:lnSpc>
                <a:spcPct val="90000"/>
              </a:lnSpc>
              <a:buSzPct val="45000"/>
              <a:buFont typeface="StarSymbol"/>
              <a:buChar char=""/>
            </a:pPr>
            <a:r>
              <a:rPr lang="en-US" sz="2000">
                <a:solidFill>
                  <a:srgbClr val="404040"/>
                </a:solidFill>
                <a:latin typeface="Segoe UI Light"/>
              </a:rPr>
              <a:t>Moves HEAD to that branch/commit</a:t>
            </a:r>
            <a:endParaRPr/>
          </a:p>
          <a:p>
            <a:pPr>
              <a:lnSpc>
                <a:spcPct val="90000"/>
              </a:lnSpc>
              <a:buFont typeface="Calibri"/>
              <a:buChar char=" "/>
            </a:pPr>
            <a:r>
              <a:rPr lang="en-US" sz="2000">
                <a:solidFill>
                  <a:srgbClr val="5a3471"/>
                </a:solidFill>
                <a:latin typeface="Consolas"/>
              </a:rPr>
              <a:t>git checkout &lt;commit&gt;&lt;file&gt;</a:t>
            </a:r>
            <a:endParaRPr/>
          </a:p>
          <a:p>
            <a:pPr lvl="1">
              <a:lnSpc>
                <a:spcPct val="90000"/>
              </a:lnSpc>
              <a:buSzPct val="45000"/>
              <a:buFont typeface="StarSymbol"/>
              <a:buChar char=""/>
            </a:pPr>
            <a:r>
              <a:rPr lang="en-US" sz="2000">
                <a:solidFill>
                  <a:srgbClr val="404040"/>
                </a:solidFill>
                <a:latin typeface="Segoe UI Light"/>
              </a:rPr>
              <a:t>Takes &lt;file&gt; from the &lt;commit&gt;</a:t>
            </a:r>
            <a:endParaRPr/>
          </a:p>
          <a:p>
            <a:pPr>
              <a:lnSpc>
                <a:spcPct val="90000"/>
              </a:lnSpc>
              <a:buFont typeface="Calibri"/>
              <a:buChar char=" "/>
            </a:pPr>
            <a:r>
              <a:rPr lang="en-US" sz="2000">
                <a:solidFill>
                  <a:srgbClr val="5a3471"/>
                </a:solidFill>
                <a:latin typeface="Consolas"/>
              </a:rPr>
              <a:t>git revert &lt;commit&gt;</a:t>
            </a:r>
            <a:endParaRPr/>
          </a:p>
          <a:p>
            <a:pPr lvl="1">
              <a:lnSpc>
                <a:spcPct val="90000"/>
              </a:lnSpc>
              <a:buSzPct val="45000"/>
              <a:buFont typeface="StarSymbol"/>
              <a:buChar char=""/>
            </a:pPr>
            <a:r>
              <a:rPr lang="en-US" sz="2000">
                <a:solidFill>
                  <a:srgbClr val="404040"/>
                </a:solidFill>
                <a:latin typeface="Segoe UI Light"/>
              </a:rPr>
              <a:t>Undoes the changes made in &lt;commit&gt;</a:t>
            </a:r>
            <a:endParaRPr/>
          </a:p>
        </p:txBody>
      </p:sp>
    </p:spTree>
  </p:cSld>
  <p:timing>
    <p:tnLst>
      <p:par>
        <p:cTn id="437" dur="indefinite" restart="never" nodeType="tmRoot">
          <p:childTnLst>
            <p:seq>
              <p:cTn id="438"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7" name="CustomShape 1"/>
          <p:cNvSpPr/>
          <p:nvPr/>
        </p:nvSpPr>
        <p:spPr>
          <a:xfrm>
            <a:off x="1097280" y="5074920"/>
            <a:ext cx="10112400" cy="821880"/>
          </a:xfrm>
          <a:prstGeom prst="rect">
            <a:avLst/>
          </a:prstGeom>
          <a:noFill/>
          <a:ln>
            <a:noFill/>
          </a:ln>
        </p:spPr>
        <p:txBody>
          <a:bodyPr lIns="90000" rIns="90000" tIns="0" bIns="0" anchor="b"/>
          <a:p>
            <a:pPr>
              <a:lnSpc>
                <a:spcPct val="85000"/>
              </a:lnSpc>
            </a:pPr>
            <a:r>
              <a:rPr lang="en-US" sz="4400">
                <a:solidFill>
                  <a:srgbClr val="f2f2f2"/>
                </a:solidFill>
                <a:latin typeface="Segoe UI Light"/>
              </a:rPr>
              <a:t>HEAD and checkout</a:t>
            </a:r>
            <a:endParaRPr/>
          </a:p>
        </p:txBody>
      </p:sp>
      <p:sp>
        <p:nvSpPr>
          <p:cNvPr id="658" name="CustomShape 2"/>
          <p:cNvSpPr/>
          <p:nvPr/>
        </p:nvSpPr>
        <p:spPr>
          <a:xfrm>
            <a:off x="1097280" y="5906880"/>
            <a:ext cx="10112040" cy="593280"/>
          </a:xfrm>
          <a:prstGeom prst="rect">
            <a:avLst/>
          </a:prstGeom>
          <a:noFill/>
          <a:ln>
            <a:noFill/>
          </a:ln>
        </p:spPr>
        <p:txBody>
          <a:bodyPr lIns="90000" rIns="90000" tIns="0" bIns="0" anchor="ctr"/>
          <a:p>
            <a:pPr>
              <a:lnSpc>
                <a:spcPct val="100000"/>
              </a:lnSpc>
            </a:pPr>
            <a:r>
              <a:rPr lang="en-US" sz="2800">
                <a:solidFill>
                  <a:srgbClr val="d9d9d9"/>
                </a:solidFill>
                <a:latin typeface="Segoe UI Light"/>
              </a:rPr>
              <a:t>Jumping through branches and time</a:t>
            </a:r>
            <a:endParaRPr/>
          </a:p>
          <a:p>
            <a:pPr>
              <a:lnSpc>
                <a:spcPct val="100000"/>
              </a:lnSpc>
            </a:pPr>
            <a:endParaRPr/>
          </a:p>
        </p:txBody>
      </p:sp>
    </p:spTree>
  </p:cSld>
  <p:timing>
    <p:tnLst>
      <p:par>
        <p:cTn id="439" dur="indefinite" restart="never" nodeType="tmRoot">
          <p:childTnLst>
            <p:seq>
              <p:cTn id="440"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59" name="Picture 6" descr=""/>
          <p:cNvPicPr/>
          <p:nvPr/>
        </p:nvPicPr>
        <p:blipFill>
          <a:blip r:embed="rId1"/>
          <a:stretch>
            <a:fillRect/>
          </a:stretch>
        </p:blipFill>
        <p:spPr>
          <a:xfrm>
            <a:off x="8912520" y="286560"/>
            <a:ext cx="2239920" cy="397440"/>
          </a:xfrm>
          <a:prstGeom prst="rect">
            <a:avLst/>
          </a:prstGeom>
          <a:ln>
            <a:noFill/>
          </a:ln>
        </p:spPr>
      </p:pic>
      <p:sp>
        <p:nvSpPr>
          <p:cNvPr id="660" name="CustomShape 1"/>
          <p:cNvSpPr/>
          <p:nvPr/>
        </p:nvSpPr>
        <p:spPr>
          <a:xfrm>
            <a:off x="1276200" y="3333600"/>
            <a:ext cx="815760" cy="834840"/>
          </a:xfrm>
          <a:prstGeom prst="rect">
            <a:avLst/>
          </a:prstGeom>
          <a:solidFill>
            <a:srgbClr val="5d739a"/>
          </a:solidFill>
          <a:ln w="25560">
            <a:solidFill>
              <a:srgbClr val="ffffff"/>
            </a:solidFill>
            <a:round/>
          </a:ln>
        </p:spPr>
      </p:sp>
      <p:sp>
        <p:nvSpPr>
          <p:cNvPr id="661" name="CustomShape 2"/>
          <p:cNvSpPr/>
          <p:nvPr/>
        </p:nvSpPr>
        <p:spPr>
          <a:xfrm>
            <a:off x="2914560" y="3333600"/>
            <a:ext cx="815760" cy="834840"/>
          </a:xfrm>
          <a:prstGeom prst="rect">
            <a:avLst/>
          </a:prstGeom>
          <a:solidFill>
            <a:srgbClr val="5d739a"/>
          </a:solidFill>
          <a:ln w="25560">
            <a:solidFill>
              <a:srgbClr val="ffffff"/>
            </a:solidFill>
            <a:round/>
          </a:ln>
        </p:spPr>
      </p:sp>
      <p:sp>
        <p:nvSpPr>
          <p:cNvPr id="662" name="CustomShape 3"/>
          <p:cNvSpPr/>
          <p:nvPr/>
        </p:nvSpPr>
        <p:spPr>
          <a:xfrm>
            <a:off x="4552920" y="3333600"/>
            <a:ext cx="815760" cy="834840"/>
          </a:xfrm>
          <a:prstGeom prst="rect">
            <a:avLst/>
          </a:prstGeom>
          <a:solidFill>
            <a:srgbClr val="5d739a"/>
          </a:solidFill>
          <a:ln w="25560">
            <a:solidFill>
              <a:srgbClr val="ffffff"/>
            </a:solidFill>
            <a:round/>
          </a:ln>
        </p:spPr>
      </p:sp>
      <p:sp>
        <p:nvSpPr>
          <p:cNvPr id="663" name="CustomShape 4"/>
          <p:cNvSpPr/>
          <p:nvPr/>
        </p:nvSpPr>
        <p:spPr>
          <a:xfrm>
            <a:off x="2093400" y="3753000"/>
            <a:ext cx="815760" cy="360"/>
          </a:xfrm>
          <a:prstGeom prst="straightConnector1">
            <a:avLst/>
          </a:prstGeom>
          <a:noFill/>
          <a:ln w="25560">
            <a:solidFill>
              <a:srgbClr val="8784c7"/>
            </a:solidFill>
            <a:round/>
            <a:tailEnd len="med" type="triangle" w="med"/>
          </a:ln>
        </p:spPr>
      </p:sp>
      <p:sp>
        <p:nvSpPr>
          <p:cNvPr id="664" name="CustomShape 5"/>
          <p:cNvSpPr/>
          <p:nvPr/>
        </p:nvSpPr>
        <p:spPr>
          <a:xfrm>
            <a:off x="3731760" y="3753000"/>
            <a:ext cx="815760" cy="360"/>
          </a:xfrm>
          <a:prstGeom prst="straightConnector1">
            <a:avLst/>
          </a:prstGeom>
          <a:noFill/>
          <a:ln w="25560">
            <a:solidFill>
              <a:srgbClr val="8784c7"/>
            </a:solidFill>
            <a:round/>
            <a:tailEnd len="med" type="triangle" w="med"/>
          </a:ln>
        </p:spPr>
      </p:sp>
      <p:sp>
        <p:nvSpPr>
          <p:cNvPr id="665" name="CustomShape 6"/>
          <p:cNvSpPr/>
          <p:nvPr/>
        </p:nvSpPr>
        <p:spPr>
          <a:xfrm>
            <a:off x="4222800" y="4143240"/>
            <a:ext cx="1348560" cy="51408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master</a:t>
            </a:r>
            <a:endParaRPr/>
          </a:p>
        </p:txBody>
      </p:sp>
      <p:sp>
        <p:nvSpPr>
          <p:cNvPr id="666" name="CustomShape 7"/>
          <p:cNvSpPr/>
          <p:nvPr/>
        </p:nvSpPr>
        <p:spPr>
          <a:xfrm>
            <a:off x="5690520" y="2495520"/>
            <a:ext cx="815760" cy="834840"/>
          </a:xfrm>
          <a:prstGeom prst="rect">
            <a:avLst/>
          </a:prstGeom>
          <a:solidFill>
            <a:srgbClr val="6997af"/>
          </a:solidFill>
          <a:ln w="25560">
            <a:solidFill>
              <a:srgbClr val="ffffff"/>
            </a:solidFill>
            <a:round/>
          </a:ln>
        </p:spPr>
      </p:sp>
      <p:sp>
        <p:nvSpPr>
          <p:cNvPr id="667" name="CustomShape 8"/>
          <p:cNvSpPr/>
          <p:nvPr/>
        </p:nvSpPr>
        <p:spPr>
          <a:xfrm flipV="1">
            <a:off x="5249160" y="2913840"/>
            <a:ext cx="435240" cy="538560"/>
          </a:xfrm>
          <a:prstGeom prst="straightConnector1">
            <a:avLst/>
          </a:prstGeom>
          <a:noFill/>
          <a:ln w="25560">
            <a:solidFill>
              <a:srgbClr val="8784c7"/>
            </a:solidFill>
            <a:round/>
            <a:tailEnd len="med" type="triangle" w="med"/>
          </a:ln>
        </p:spPr>
      </p:sp>
      <p:sp>
        <p:nvSpPr>
          <p:cNvPr id="668" name="CustomShape 9"/>
          <p:cNvSpPr/>
          <p:nvPr/>
        </p:nvSpPr>
        <p:spPr>
          <a:xfrm>
            <a:off x="7209000" y="2495520"/>
            <a:ext cx="815760" cy="834840"/>
          </a:xfrm>
          <a:prstGeom prst="rect">
            <a:avLst/>
          </a:prstGeom>
          <a:solidFill>
            <a:srgbClr val="6997af"/>
          </a:solidFill>
          <a:ln w="25560">
            <a:solidFill>
              <a:srgbClr val="ffffff"/>
            </a:solidFill>
            <a:round/>
          </a:ln>
        </p:spPr>
      </p:sp>
      <p:sp>
        <p:nvSpPr>
          <p:cNvPr id="669" name="CustomShape 10"/>
          <p:cNvSpPr/>
          <p:nvPr/>
        </p:nvSpPr>
        <p:spPr>
          <a:xfrm>
            <a:off x="6507000" y="2914560"/>
            <a:ext cx="695880" cy="360"/>
          </a:xfrm>
          <a:prstGeom prst="straightConnector1">
            <a:avLst/>
          </a:prstGeom>
          <a:noFill/>
          <a:ln w="25560">
            <a:solidFill>
              <a:srgbClr val="6997af"/>
            </a:solidFill>
            <a:round/>
            <a:tailEnd len="med" type="triangle" w="med"/>
          </a:ln>
        </p:spPr>
      </p:sp>
      <p:sp>
        <p:nvSpPr>
          <p:cNvPr id="670" name="CustomShape 11"/>
          <p:cNvSpPr/>
          <p:nvPr/>
        </p:nvSpPr>
        <p:spPr>
          <a:xfrm>
            <a:off x="6562800" y="2053080"/>
            <a:ext cx="2324160" cy="51408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development</a:t>
            </a:r>
            <a:endParaRPr/>
          </a:p>
        </p:txBody>
      </p:sp>
      <p:sp>
        <p:nvSpPr>
          <p:cNvPr id="671" name="CustomShape 12"/>
          <p:cNvSpPr/>
          <p:nvPr/>
        </p:nvSpPr>
        <p:spPr>
          <a:xfrm>
            <a:off x="5690520" y="4511160"/>
            <a:ext cx="815760" cy="834840"/>
          </a:xfrm>
          <a:prstGeom prst="rect">
            <a:avLst/>
          </a:prstGeom>
          <a:solidFill>
            <a:srgbClr val="6f8183"/>
          </a:solidFill>
          <a:ln w="25560">
            <a:solidFill>
              <a:srgbClr val="ffffff"/>
            </a:solidFill>
            <a:round/>
          </a:ln>
        </p:spPr>
      </p:sp>
      <p:sp>
        <p:nvSpPr>
          <p:cNvPr id="672" name="CustomShape 13"/>
          <p:cNvSpPr/>
          <p:nvPr/>
        </p:nvSpPr>
        <p:spPr>
          <a:xfrm>
            <a:off x="7209000" y="4511160"/>
            <a:ext cx="815760" cy="834840"/>
          </a:xfrm>
          <a:prstGeom prst="rect">
            <a:avLst/>
          </a:prstGeom>
          <a:solidFill>
            <a:srgbClr val="6f8183"/>
          </a:solidFill>
          <a:ln w="25560">
            <a:solidFill>
              <a:srgbClr val="ffffff"/>
            </a:solidFill>
            <a:round/>
          </a:ln>
        </p:spPr>
      </p:sp>
      <p:sp>
        <p:nvSpPr>
          <p:cNvPr id="673" name="CustomShape 14"/>
          <p:cNvSpPr/>
          <p:nvPr/>
        </p:nvSpPr>
        <p:spPr>
          <a:xfrm>
            <a:off x="6507000" y="4896000"/>
            <a:ext cx="695880" cy="360"/>
          </a:xfrm>
          <a:prstGeom prst="straightConnector1">
            <a:avLst/>
          </a:prstGeom>
          <a:noFill/>
          <a:ln w="25560">
            <a:solidFill>
              <a:srgbClr val="6f8183"/>
            </a:solidFill>
            <a:round/>
            <a:tailEnd len="med" type="triangle" w="med"/>
          </a:ln>
        </p:spPr>
      </p:sp>
      <p:sp>
        <p:nvSpPr>
          <p:cNvPr id="674" name="CustomShape 15"/>
          <p:cNvSpPr/>
          <p:nvPr/>
        </p:nvSpPr>
        <p:spPr>
          <a:xfrm>
            <a:off x="5249880" y="4046400"/>
            <a:ext cx="555120" cy="581400"/>
          </a:xfrm>
          <a:prstGeom prst="straightConnector1">
            <a:avLst/>
          </a:prstGeom>
          <a:noFill/>
          <a:ln w="25560">
            <a:solidFill>
              <a:srgbClr val="8784c7"/>
            </a:solidFill>
            <a:round/>
            <a:tailEnd len="med" type="triangle" w="med"/>
          </a:ln>
        </p:spPr>
      </p:sp>
      <p:sp>
        <p:nvSpPr>
          <p:cNvPr id="675" name="CustomShape 16"/>
          <p:cNvSpPr/>
          <p:nvPr/>
        </p:nvSpPr>
        <p:spPr>
          <a:xfrm>
            <a:off x="8727120" y="4511160"/>
            <a:ext cx="815760" cy="834840"/>
          </a:xfrm>
          <a:prstGeom prst="rect">
            <a:avLst/>
          </a:prstGeom>
          <a:solidFill>
            <a:srgbClr val="6f8183"/>
          </a:solidFill>
          <a:ln w="25560">
            <a:solidFill>
              <a:srgbClr val="ffffff"/>
            </a:solidFill>
            <a:round/>
          </a:ln>
        </p:spPr>
      </p:sp>
      <p:sp>
        <p:nvSpPr>
          <p:cNvPr id="676" name="CustomShape 17"/>
          <p:cNvSpPr/>
          <p:nvPr/>
        </p:nvSpPr>
        <p:spPr>
          <a:xfrm>
            <a:off x="8025120" y="4896000"/>
            <a:ext cx="695880" cy="360"/>
          </a:xfrm>
          <a:prstGeom prst="straightConnector1">
            <a:avLst/>
          </a:prstGeom>
          <a:noFill/>
          <a:ln w="25560">
            <a:solidFill>
              <a:srgbClr val="6f8183"/>
            </a:solidFill>
            <a:round/>
            <a:tailEnd len="med" type="triangle" w="med"/>
          </a:ln>
        </p:spPr>
      </p:sp>
      <p:sp>
        <p:nvSpPr>
          <p:cNvPr id="677" name="CustomShape 18"/>
          <p:cNvSpPr/>
          <p:nvPr/>
        </p:nvSpPr>
        <p:spPr>
          <a:xfrm>
            <a:off x="7875360" y="5302080"/>
            <a:ext cx="2518920" cy="51408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experimental</a:t>
            </a:r>
            <a:endParaRPr/>
          </a:p>
        </p:txBody>
      </p:sp>
      <p:sp>
        <p:nvSpPr>
          <p:cNvPr id="678" name="CustomShape 19"/>
          <p:cNvSpPr/>
          <p:nvPr/>
        </p:nvSpPr>
        <p:spPr>
          <a:xfrm>
            <a:off x="4411800" y="4893480"/>
            <a:ext cx="958320" cy="51408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HEAD</a:t>
            </a:r>
            <a:endParaRPr/>
          </a:p>
        </p:txBody>
      </p:sp>
      <p:sp>
        <p:nvSpPr>
          <p:cNvPr id="679" name="CustomShape 20"/>
          <p:cNvSpPr/>
          <p:nvPr/>
        </p:nvSpPr>
        <p:spPr>
          <a:xfrm>
            <a:off x="4892760" y="4556520"/>
            <a:ext cx="2880" cy="403920"/>
          </a:xfrm>
          <a:prstGeom prst="straightConnector1">
            <a:avLst/>
          </a:prstGeom>
          <a:noFill/>
          <a:ln w="25560">
            <a:solidFill>
              <a:srgbClr val="ad84c6"/>
            </a:solidFill>
            <a:round/>
            <a:tailEnd len="med" type="triangle" w="med"/>
          </a:ln>
        </p:spPr>
      </p:sp>
      <p:sp>
        <p:nvSpPr>
          <p:cNvPr id="680" name="CustomShape 21"/>
          <p:cNvSpPr/>
          <p:nvPr/>
        </p:nvSpPr>
        <p:spPr>
          <a:xfrm>
            <a:off x="363240" y="5411520"/>
            <a:ext cx="3744720" cy="455400"/>
          </a:xfrm>
          <a:prstGeom prst="rect">
            <a:avLst/>
          </a:prstGeom>
          <a:noFill/>
          <a:ln>
            <a:noFill/>
          </a:ln>
        </p:spPr>
        <p:txBody>
          <a:bodyPr wrap="none" lIns="90000" rIns="90000" tIns="45000" bIns="45000"/>
          <a:p>
            <a:pPr>
              <a:lnSpc>
                <a:spcPct val="100000"/>
              </a:lnSpc>
            </a:pPr>
            <a:r>
              <a:rPr lang="en-US">
                <a:solidFill>
                  <a:srgbClr val="5a3471"/>
                </a:solidFill>
                <a:latin typeface="Consolas"/>
              </a:rPr>
              <a:t>$ git checkout development</a:t>
            </a:r>
            <a:endParaRPr/>
          </a:p>
        </p:txBody>
      </p:sp>
      <p:sp>
        <p:nvSpPr>
          <p:cNvPr id="681" name="CustomShape 22"/>
          <p:cNvSpPr/>
          <p:nvPr/>
        </p:nvSpPr>
        <p:spPr>
          <a:xfrm>
            <a:off x="358200" y="5699520"/>
            <a:ext cx="3883680" cy="455400"/>
          </a:xfrm>
          <a:prstGeom prst="rect">
            <a:avLst/>
          </a:prstGeom>
          <a:noFill/>
          <a:ln>
            <a:noFill/>
          </a:ln>
        </p:spPr>
        <p:txBody>
          <a:bodyPr wrap="none" lIns="90000" rIns="90000" tIns="45000" bIns="45000"/>
          <a:p>
            <a:pPr>
              <a:lnSpc>
                <a:spcPct val="100000"/>
              </a:lnSpc>
            </a:pPr>
            <a:r>
              <a:rPr lang="en-US">
                <a:solidFill>
                  <a:srgbClr val="5a3471"/>
                </a:solidFill>
                <a:latin typeface="Consolas"/>
              </a:rPr>
              <a:t>$ git checkout experimental</a:t>
            </a:r>
            <a:endParaRPr/>
          </a:p>
        </p:txBody>
      </p:sp>
      <p:sp>
        <p:nvSpPr>
          <p:cNvPr id="682" name="CustomShape 23"/>
          <p:cNvSpPr/>
          <p:nvPr/>
        </p:nvSpPr>
        <p:spPr>
          <a:xfrm>
            <a:off x="9178560" y="2031120"/>
            <a:ext cx="958320" cy="51408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HEAD</a:t>
            </a:r>
            <a:endParaRPr/>
          </a:p>
        </p:txBody>
      </p:sp>
      <p:sp>
        <p:nvSpPr>
          <p:cNvPr id="683" name="CustomShape 24"/>
          <p:cNvSpPr/>
          <p:nvPr/>
        </p:nvSpPr>
        <p:spPr>
          <a:xfrm>
            <a:off x="8739360" y="2271600"/>
            <a:ext cx="498960" cy="1800"/>
          </a:xfrm>
          <a:prstGeom prst="straightConnector1">
            <a:avLst/>
          </a:prstGeom>
          <a:noFill/>
          <a:ln w="25560">
            <a:solidFill>
              <a:srgbClr val="ad84c6"/>
            </a:solidFill>
            <a:round/>
            <a:tailEnd len="med" type="triangle" w="med"/>
          </a:ln>
        </p:spPr>
      </p:sp>
      <p:sp>
        <p:nvSpPr>
          <p:cNvPr id="684" name="CustomShape 25"/>
          <p:cNvSpPr/>
          <p:nvPr/>
        </p:nvSpPr>
        <p:spPr>
          <a:xfrm>
            <a:off x="1379880" y="3566880"/>
            <a:ext cx="608760" cy="36396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a1b</a:t>
            </a:r>
            <a:endParaRPr/>
          </a:p>
        </p:txBody>
      </p:sp>
      <p:sp>
        <p:nvSpPr>
          <p:cNvPr id="685" name="CustomShape 26"/>
          <p:cNvSpPr/>
          <p:nvPr/>
        </p:nvSpPr>
        <p:spPr>
          <a:xfrm>
            <a:off x="3020400" y="3566880"/>
            <a:ext cx="593280" cy="36396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2c3</a:t>
            </a:r>
            <a:endParaRPr/>
          </a:p>
        </p:txBody>
      </p:sp>
      <p:sp>
        <p:nvSpPr>
          <p:cNvPr id="686" name="CustomShape 27"/>
          <p:cNvSpPr/>
          <p:nvPr/>
        </p:nvSpPr>
        <p:spPr>
          <a:xfrm>
            <a:off x="4656600" y="3566880"/>
            <a:ext cx="608760" cy="36396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d4e</a:t>
            </a:r>
            <a:endParaRPr/>
          </a:p>
        </p:txBody>
      </p:sp>
      <p:sp>
        <p:nvSpPr>
          <p:cNvPr id="687" name="CustomShape 28"/>
          <p:cNvSpPr/>
          <p:nvPr/>
        </p:nvSpPr>
        <p:spPr>
          <a:xfrm>
            <a:off x="5791680" y="2728800"/>
            <a:ext cx="613440" cy="36396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6h3</a:t>
            </a:r>
            <a:endParaRPr/>
          </a:p>
        </p:txBody>
      </p:sp>
      <p:sp>
        <p:nvSpPr>
          <p:cNvPr id="688" name="CustomShape 29"/>
          <p:cNvSpPr/>
          <p:nvPr/>
        </p:nvSpPr>
        <p:spPr>
          <a:xfrm>
            <a:off x="7346160" y="2733480"/>
            <a:ext cx="549360" cy="36396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2f3</a:t>
            </a:r>
            <a:endParaRPr/>
          </a:p>
        </p:txBody>
      </p:sp>
      <p:sp>
        <p:nvSpPr>
          <p:cNvPr id="689" name="CustomShape 30"/>
          <p:cNvSpPr/>
          <p:nvPr/>
        </p:nvSpPr>
        <p:spPr>
          <a:xfrm>
            <a:off x="5818320" y="4744440"/>
            <a:ext cx="608760" cy="36396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1a2</a:t>
            </a:r>
            <a:endParaRPr/>
          </a:p>
        </p:txBody>
      </p:sp>
      <p:sp>
        <p:nvSpPr>
          <p:cNvPr id="690" name="CustomShape 31"/>
          <p:cNvSpPr/>
          <p:nvPr/>
        </p:nvSpPr>
        <p:spPr>
          <a:xfrm>
            <a:off x="7324200" y="4744440"/>
            <a:ext cx="593280" cy="36396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b3c</a:t>
            </a:r>
            <a:endParaRPr/>
          </a:p>
        </p:txBody>
      </p:sp>
      <p:sp>
        <p:nvSpPr>
          <p:cNvPr id="691" name="CustomShape 32"/>
          <p:cNvSpPr/>
          <p:nvPr/>
        </p:nvSpPr>
        <p:spPr>
          <a:xfrm>
            <a:off x="8853480" y="4744440"/>
            <a:ext cx="608760" cy="36396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4de</a:t>
            </a:r>
            <a:endParaRPr/>
          </a:p>
        </p:txBody>
      </p:sp>
      <p:sp>
        <p:nvSpPr>
          <p:cNvPr id="692" name="CustomShape 33"/>
          <p:cNvSpPr/>
          <p:nvPr/>
        </p:nvSpPr>
        <p:spPr>
          <a:xfrm>
            <a:off x="10738800" y="5316840"/>
            <a:ext cx="958320" cy="51408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HEAD</a:t>
            </a:r>
            <a:endParaRPr/>
          </a:p>
        </p:txBody>
      </p:sp>
      <p:sp>
        <p:nvSpPr>
          <p:cNvPr id="693" name="CustomShape 34"/>
          <p:cNvSpPr/>
          <p:nvPr/>
        </p:nvSpPr>
        <p:spPr>
          <a:xfrm>
            <a:off x="10232640" y="5502600"/>
            <a:ext cx="498960" cy="1800"/>
          </a:xfrm>
          <a:prstGeom prst="straightConnector1">
            <a:avLst/>
          </a:prstGeom>
          <a:noFill/>
          <a:ln w="25560">
            <a:solidFill>
              <a:srgbClr val="ad84c6"/>
            </a:solidFill>
            <a:round/>
            <a:tailEnd len="med" type="triangle" w="med"/>
          </a:ln>
        </p:spPr>
      </p:sp>
      <p:sp>
        <p:nvSpPr>
          <p:cNvPr id="694" name="CustomShape 35"/>
          <p:cNvSpPr/>
          <p:nvPr/>
        </p:nvSpPr>
        <p:spPr>
          <a:xfrm>
            <a:off x="366480" y="5123520"/>
            <a:ext cx="2634480" cy="455400"/>
          </a:xfrm>
          <a:prstGeom prst="rect">
            <a:avLst/>
          </a:prstGeom>
          <a:noFill/>
          <a:ln>
            <a:noFill/>
          </a:ln>
        </p:spPr>
        <p:txBody>
          <a:bodyPr wrap="none" lIns="90000" rIns="90000" tIns="45000" bIns="45000"/>
          <a:p>
            <a:pPr>
              <a:lnSpc>
                <a:spcPct val="100000"/>
              </a:lnSpc>
            </a:pPr>
            <a:r>
              <a:rPr lang="en-US">
                <a:solidFill>
                  <a:srgbClr val="5a3471"/>
                </a:solidFill>
                <a:latin typeface="Consolas"/>
              </a:rPr>
              <a:t>$ git checkout 2c3</a:t>
            </a:r>
            <a:endParaRPr/>
          </a:p>
        </p:txBody>
      </p:sp>
      <p:sp>
        <p:nvSpPr>
          <p:cNvPr id="695" name="CustomShape 36"/>
          <p:cNvSpPr/>
          <p:nvPr/>
        </p:nvSpPr>
        <p:spPr>
          <a:xfrm>
            <a:off x="1097280" y="286560"/>
            <a:ext cx="10057320" cy="144972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HEAD and checkout</a:t>
            </a:r>
            <a:endParaRPr/>
          </a:p>
        </p:txBody>
      </p:sp>
    </p:spTree>
  </p:cSld>
  <p:timing>
    <p:tnLst>
      <p:par>
        <p:cTn id="441" dur="indefinite" restart="never" nodeType="tmRoot">
          <p:childTnLst>
            <p:seq>
              <p:cTn id="442" nodeType="mainSeq">
                <p:childTnLst>
                  <p:par>
                    <p:cTn id="443" fill="freeze">
                      <p:stCondLst>
                        <p:cond delay="indefinite"/>
                      </p:stCondLst>
                      <p:childTnLst>
                        <p:par>
                          <p:cTn id="444" fill="freeze">
                            <p:stCondLst>
                              <p:cond delay="0"/>
                            </p:stCondLst>
                            <p:childTnLst>
                              <p:par>
                                <p:cTn id="445" nodeType="clickEffect" fill="hold" presetClass="entr" presetID="42">
                                  <p:stCondLst>
                                    <p:cond delay="0"/>
                                  </p:stCondLst>
                                  <p:childTnLst>
                                    <p:set>
                                      <p:cBhvr>
                                        <p:cTn id="446" dur="1" fill="hold">
                                          <p:stCondLst>
                                            <p:cond delay="0"/>
                                          </p:stCondLst>
                                        </p:cTn>
                                        <p:attrNameLst>
                                          <p:attrName>style.visibility</p:attrName>
                                        </p:attrNameLst>
                                      </p:cBhvr>
                                      <p:to>
                                        <p:strVal val="visible"/>
                                      </p:to>
                                    </p:set>
                                    <p:animEffect filter="fade" transition="in">
                                      <p:cBhvr additive="repl">
                                        <p:cTn id="447" dur="250" fill="freeze"/>
                                      </p:cBhvr>
                                    </p:animEffect>
                                    <p:anim calcmode="lin" valueType="num">
                                      <p:cBhvr additive="repl">
                                        <p:cTn id="448" dur="250" fill="hold"/>
                                        <p:attrNameLst>
                                          <p:attrName>ppt_x</p:attrName>
                                        </p:attrNameLst>
                                      </p:cBhvr>
                                      <p:tavLst>
                                        <p:tav tm="0">
                                          <p:val>
                                            <p:strVal val="#ppt_x"/>
                                          </p:val>
                                        </p:tav>
                                        <p:tav tm="100000">
                                          <p:val>
                                            <p:strVal val="#ppt_x"/>
                                          </p:val>
                                        </p:tav>
                                      </p:tavLst>
                                    </p:anim>
                                    <p:anim calcmode="lin" valueType="num">
                                      <p:cBhvr additive="repl">
                                        <p:cTn id="449" dur="250" fill="hold"/>
                                        <p:attrNameLst>
                                          <p:attrName>ppt_y</p:attrName>
                                        </p:attrNameLst>
                                      </p:cBhvr>
                                      <p:tavLst>
                                        <p:tav tm="0">
                                          <p:val>
                                            <p:strVal val="#ppt_y+.1"/>
                                          </p:val>
                                        </p:tav>
                                        <p:tav tm="100000">
                                          <p:val>
                                            <p:strVal val="#ppt_y"/>
                                          </p:val>
                                        </p:tav>
                                      </p:tavLst>
                                    </p:anim>
                                  </p:childTnLst>
                                </p:cTn>
                              </p:par>
                            </p:childTnLst>
                          </p:cTn>
                        </p:par>
                        <p:par>
                          <p:cTn id="450" fill="freeze">
                            <p:stCondLst>
                              <p:cond delay="250"/>
                            </p:stCondLst>
                            <p:childTnLst>
                              <p:par>
                                <p:cTn id="451" nodeType="afterEffect" fill="hold" presetClass="path" presetID="42">
                                  <p:stCondLst>
                                    <p:cond delay="0"/>
                                  </p:stCondLst>
                                </p:cTn>
                              </p:par>
                              <p:par>
                                <p:cTn id="452" nodeType="withEffect" fill="hold" presetClass="path" presetID="42">
                                  <p:stCondLst>
                                    <p:cond delay="0"/>
                                  </p:stCondLst>
                                </p:cTn>
                              </p:par>
                            </p:childTnLst>
                          </p:cTn>
                        </p:par>
                        <p:par>
                          <p:cTn id="453" fill="freeze">
                            <p:stCondLst>
                              <p:cond delay="250"/>
                            </p:stCondLst>
                            <p:childTnLst>
                              <p:par>
                                <p:cTn id="454" nodeType="afterEffect" fill="hold" presetClass="emph" presetID="8">
                                  <p:stCondLst>
                                    <p:cond delay="0"/>
                                  </p:stCondLst>
                                </p:cTn>
                              </p:par>
                            </p:childTnLst>
                          </p:cTn>
                        </p:par>
                      </p:childTnLst>
                    </p:cTn>
                  </p:par>
                  <p:par>
                    <p:cTn id="455" fill="freeze">
                      <p:stCondLst>
                        <p:cond delay="indefinite"/>
                      </p:stCondLst>
                      <p:childTnLst>
                        <p:par>
                          <p:cTn id="456" fill="freeze">
                            <p:stCondLst>
                              <p:cond delay="0"/>
                            </p:stCondLst>
                            <p:childTnLst>
                              <p:par>
                                <p:cTn id="457" nodeType="clickEffect" fill="hold" presetClass="entr" presetID="42">
                                  <p:stCondLst>
                                    <p:cond delay="0"/>
                                  </p:stCondLst>
                                  <p:childTnLst>
                                    <p:set>
                                      <p:cBhvr>
                                        <p:cTn id="458" dur="1" fill="hold">
                                          <p:stCondLst>
                                            <p:cond delay="0"/>
                                          </p:stCondLst>
                                        </p:cTn>
                                        <p:attrNameLst>
                                          <p:attrName>style.visibility</p:attrName>
                                        </p:attrNameLst>
                                      </p:cBhvr>
                                      <p:to>
                                        <p:strVal val="visible"/>
                                      </p:to>
                                    </p:set>
                                    <p:animEffect filter="fade" transition="in">
                                      <p:cBhvr additive="repl">
                                        <p:cTn id="459" dur="250" fill="freeze"/>
                                      </p:cBhvr>
                                    </p:animEffect>
                                    <p:anim calcmode="lin" valueType="num">
                                      <p:cBhvr additive="repl">
                                        <p:cTn id="460" dur="250" fill="hold"/>
                                        <p:attrNameLst>
                                          <p:attrName>ppt_x</p:attrName>
                                        </p:attrNameLst>
                                      </p:cBhvr>
                                      <p:tavLst>
                                        <p:tav tm="0">
                                          <p:val>
                                            <p:strVal val="#ppt_x"/>
                                          </p:val>
                                        </p:tav>
                                        <p:tav tm="100000">
                                          <p:val>
                                            <p:strVal val="#ppt_x"/>
                                          </p:val>
                                        </p:tav>
                                      </p:tavLst>
                                    </p:anim>
                                    <p:anim calcmode="lin" valueType="num">
                                      <p:cBhvr additive="repl">
                                        <p:cTn id="461" dur="250" fill="hold"/>
                                        <p:attrNameLst>
                                          <p:attrName>ppt_y</p:attrName>
                                        </p:attrNameLst>
                                      </p:cBhvr>
                                      <p:tavLst>
                                        <p:tav tm="0">
                                          <p:val>
                                            <p:strVal val="#ppt_y+.1"/>
                                          </p:val>
                                        </p:tav>
                                        <p:tav tm="100000">
                                          <p:val>
                                            <p:strVal val="#ppt_y"/>
                                          </p:val>
                                        </p:tav>
                                      </p:tavLst>
                                    </p:anim>
                                  </p:childTnLst>
                                </p:cTn>
                              </p:par>
                              <p:par>
                                <p:cTn id="462" nodeType="withEffect" fill="hold" presetClass="exit" presetID="47">
                                  <p:stCondLst>
                                    <p:cond delay="0"/>
                                  </p:stCondLst>
                                  <p:childTnLst>
                                    <p:animEffect filter="fade" transition="in">
                                      <p:cBhvr additive="repl">
                                        <p:cTn id="463" dur="250" fill="freeze"/>
                                      </p:cBhvr>
                                    </p:animEffect>
                                    <p:anim calcmode="lin" valueType="num">
                                      <p:cBhvr additive="repl">
                                        <p:cTn id="464" dur="250" fill="freeze"/>
                                        <p:attrNameLst>
                                          <p:attrName>ppt_x</p:attrName>
                                        </p:attrNameLst>
                                      </p:cBhvr>
                                      <p:tavLst>
                                        <p:tav tm="0">
                                          <p:val>
                                            <p:strVal val="#ppt_x"/>
                                          </p:val>
                                        </p:tav>
                                        <p:tav tm="100000">
                                          <p:val>
                                            <p:strVal val="#ppt_x"/>
                                          </p:val>
                                        </p:tav>
                                      </p:tavLst>
                                    </p:anim>
                                    <p:anim calcmode="lin" valueType="num">
                                      <p:cBhvr additive="repl">
                                        <p:cTn id="465" dur="250" fill="freeze"/>
                                        <p:attrNameLst>
                                          <p:attrName>ppt_y</p:attrName>
                                        </p:attrNameLst>
                                      </p:cBhvr>
                                      <p:tavLst>
                                        <p:tav tm="0">
                                          <p:val>
                                            <p:strVal val="#ppt_y"/>
                                          </p:val>
                                        </p:tav>
                                        <p:tav tm="100000">
                                          <p:val>
                                            <p:strVal val="#ppt_y-.1"/>
                                          </p:val>
                                        </p:tav>
                                      </p:tavLst>
                                    </p:anim>
                                    <p:set>
                                      <p:cBhvr>
                                        <p:cTn id="466" dur="1" fill="hold">
                                          <p:stCondLst>
                                            <p:cond delay="248"/>
                                          </p:stCondLst>
                                        </p:cTn>
                                        <p:attrNameLst>
                                          <p:attrName>style.visibility</p:attrName>
                                        </p:attrNameLst>
                                      </p:cBhvr>
                                      <p:to>
                                        <p:strVal val="hidden"/>
                                      </p:to>
                                    </p:set>
                                  </p:childTnLst>
                                </p:cTn>
                              </p:par>
                            </p:childTnLst>
                          </p:cTn>
                        </p:par>
                        <p:par>
                          <p:cTn id="467" fill="freeze">
                            <p:stCondLst>
                              <p:cond delay="250"/>
                            </p:stCondLst>
                            <p:childTnLst>
                              <p:par>
                                <p:cTn id="468" nodeType="afterEffect" fill="hold" presetClass="path" presetID="42">
                                  <p:stCondLst>
                                    <p:cond delay="0"/>
                                  </p:stCondLst>
                                </p:cTn>
                              </p:par>
                              <p:par>
                                <p:cTn id="469" nodeType="withEffect" fill="hold" presetClass="path" presetID="42">
                                  <p:stCondLst>
                                    <p:cond delay="0"/>
                                  </p:stCondLst>
                                </p:cTn>
                              </p:par>
                            </p:childTnLst>
                          </p:cTn>
                        </p:par>
                      </p:childTnLst>
                    </p:cTn>
                  </p:par>
                  <p:par>
                    <p:cTn id="470" fill="freeze">
                      <p:stCondLst>
                        <p:cond delay="indefinite"/>
                      </p:stCondLst>
                      <p:childTnLst>
                        <p:par>
                          <p:cTn id="471" fill="freeze">
                            <p:stCondLst>
                              <p:cond delay="0"/>
                            </p:stCondLst>
                            <p:childTnLst>
                              <p:par>
                                <p:cTn id="472" nodeType="clickEffect" fill="hold" presetClass="entr" presetID="42">
                                  <p:stCondLst>
                                    <p:cond delay="0"/>
                                  </p:stCondLst>
                                  <p:childTnLst>
                                    <p:set>
                                      <p:cBhvr>
                                        <p:cTn id="473" dur="1" fill="hold">
                                          <p:stCondLst>
                                            <p:cond delay="0"/>
                                          </p:stCondLst>
                                        </p:cTn>
                                        <p:attrNameLst>
                                          <p:attrName>style.visibility</p:attrName>
                                        </p:attrNameLst>
                                      </p:cBhvr>
                                      <p:to>
                                        <p:strVal val="visible"/>
                                      </p:to>
                                    </p:set>
                                    <p:animEffect filter="fade" transition="in">
                                      <p:cBhvr additive="repl">
                                        <p:cTn id="474" dur="250" fill="freeze"/>
                                      </p:cBhvr>
                                    </p:animEffect>
                                    <p:anim calcmode="lin" valueType="num">
                                      <p:cBhvr additive="repl">
                                        <p:cTn id="475" dur="250" fill="hold"/>
                                        <p:attrNameLst>
                                          <p:attrName>ppt_x</p:attrName>
                                        </p:attrNameLst>
                                      </p:cBhvr>
                                      <p:tavLst>
                                        <p:tav tm="0">
                                          <p:val>
                                            <p:strVal val="#ppt_x"/>
                                          </p:val>
                                        </p:tav>
                                        <p:tav tm="100000">
                                          <p:val>
                                            <p:strVal val="#ppt_x"/>
                                          </p:val>
                                        </p:tav>
                                      </p:tavLst>
                                    </p:anim>
                                    <p:anim calcmode="lin" valueType="num">
                                      <p:cBhvr additive="repl">
                                        <p:cTn id="476" dur="250" fill="hold"/>
                                        <p:attrNameLst>
                                          <p:attrName>ppt_y</p:attrName>
                                        </p:attrNameLst>
                                      </p:cBhvr>
                                      <p:tavLst>
                                        <p:tav tm="0">
                                          <p:val>
                                            <p:strVal val="#ppt_y+.1"/>
                                          </p:val>
                                        </p:tav>
                                        <p:tav tm="100000">
                                          <p:val>
                                            <p:strVal val="#ppt_y"/>
                                          </p:val>
                                        </p:tav>
                                      </p:tavLst>
                                    </p:anim>
                                  </p:childTnLst>
                                </p:cTn>
                              </p:par>
                              <p:par>
                                <p:cTn id="477" nodeType="withEffect" fill="hold" presetClass="exit" presetID="47">
                                  <p:stCondLst>
                                    <p:cond delay="0"/>
                                  </p:stCondLst>
                                  <p:childTnLst>
                                    <p:animEffect filter="fade" transition="in">
                                      <p:cBhvr additive="repl">
                                        <p:cTn id="478" dur="250" fill="freeze"/>
                                      </p:cBhvr>
                                    </p:animEffect>
                                    <p:anim calcmode="lin" valueType="num">
                                      <p:cBhvr additive="repl">
                                        <p:cTn id="479" dur="250" fill="freeze"/>
                                        <p:attrNameLst>
                                          <p:attrName>ppt_x</p:attrName>
                                        </p:attrNameLst>
                                      </p:cBhvr>
                                      <p:tavLst>
                                        <p:tav tm="0">
                                          <p:val>
                                            <p:strVal val="#ppt_x"/>
                                          </p:val>
                                        </p:tav>
                                        <p:tav tm="100000">
                                          <p:val>
                                            <p:strVal val="#ppt_x"/>
                                          </p:val>
                                        </p:tav>
                                      </p:tavLst>
                                    </p:anim>
                                    <p:anim calcmode="lin" valueType="num">
                                      <p:cBhvr additive="repl">
                                        <p:cTn id="480" dur="250" fill="freeze"/>
                                        <p:attrNameLst>
                                          <p:attrName>ppt_y</p:attrName>
                                        </p:attrNameLst>
                                      </p:cBhvr>
                                      <p:tavLst>
                                        <p:tav tm="0">
                                          <p:val>
                                            <p:strVal val="#ppt_y"/>
                                          </p:val>
                                        </p:tav>
                                        <p:tav tm="100000">
                                          <p:val>
                                            <p:strVal val="#ppt_y-.1"/>
                                          </p:val>
                                        </p:tav>
                                      </p:tavLst>
                                    </p:anim>
                                    <p:set>
                                      <p:cBhvr>
                                        <p:cTn id="481" dur="1" fill="hold">
                                          <p:stCondLst>
                                            <p:cond delay="248"/>
                                          </p:stCondLst>
                                        </p:cTn>
                                        <p:attrNameLst>
                                          <p:attrName>style.visibility</p:attrName>
                                        </p:attrNameLst>
                                      </p:cBhvr>
                                      <p:to>
                                        <p:strVal val="hidden"/>
                                      </p:to>
                                    </p:set>
                                  </p:childTnLst>
                                </p:cTn>
                              </p:par>
                            </p:childTnLst>
                          </p:cTn>
                        </p:par>
                        <p:par>
                          <p:cTn id="482" fill="freeze">
                            <p:stCondLst>
                              <p:cond delay="250"/>
                            </p:stCondLst>
                            <p:childTnLst>
                              <p:par>
                                <p:cTn id="483" nodeType="afterEffect" fill="hold" presetClass="path" presetID="42">
                                  <p:stCondLst>
                                    <p:cond delay="0"/>
                                  </p:stCondLst>
                                </p:cTn>
                              </p:par>
                              <p:par>
                                <p:cTn id="484" nodeType="withEffect" fill="hold" presetClass="path" presetID="42">
                                  <p:stCondLst>
                                    <p:cond delay="0"/>
                                  </p:stCondLst>
                                </p:cTn>
                              </p:par>
                            </p:childTnLst>
                          </p:cTn>
                        </p:par>
                        <p:par>
                          <p:cTn id="485" fill="freeze">
                            <p:stCondLst>
                              <p:cond delay="250"/>
                            </p:stCondLst>
                            <p:childTnLst>
                              <p:par>
                                <p:cTn id="486" nodeType="afterEffect" fill="hold" presetClass="emph" presetID="8">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96" name="CustomShape 1"/>
          <p:cNvSpPr/>
          <p:nvPr/>
        </p:nvSpPr>
        <p:spPr>
          <a:xfrm>
            <a:off x="1097280" y="5074920"/>
            <a:ext cx="10112400" cy="821880"/>
          </a:xfrm>
          <a:prstGeom prst="rect">
            <a:avLst/>
          </a:prstGeom>
          <a:noFill/>
          <a:ln>
            <a:noFill/>
          </a:ln>
        </p:spPr>
        <p:txBody>
          <a:bodyPr lIns="90000" rIns="90000" tIns="0" bIns="0" anchor="b"/>
          <a:p>
            <a:pPr>
              <a:lnSpc>
                <a:spcPct val="85000"/>
              </a:lnSpc>
            </a:pPr>
            <a:r>
              <a:rPr lang="en-US" sz="4400">
                <a:solidFill>
                  <a:srgbClr val="f2f2f2"/>
                </a:solidFill>
                <a:latin typeface="Segoe UI Light"/>
              </a:rPr>
              <a:t>Git Reset</a:t>
            </a:r>
            <a:endParaRPr/>
          </a:p>
        </p:txBody>
      </p:sp>
      <p:sp>
        <p:nvSpPr>
          <p:cNvPr id="697" name="CustomShape 2"/>
          <p:cNvSpPr/>
          <p:nvPr/>
        </p:nvSpPr>
        <p:spPr>
          <a:xfrm>
            <a:off x="1097280" y="5906880"/>
            <a:ext cx="10112040" cy="593280"/>
          </a:xfrm>
          <a:prstGeom prst="rect">
            <a:avLst/>
          </a:prstGeom>
          <a:noFill/>
          <a:ln>
            <a:noFill/>
          </a:ln>
        </p:spPr>
        <p:txBody>
          <a:bodyPr lIns="90000" rIns="90000" tIns="0" bIns="0" anchor="ctr"/>
          <a:p>
            <a:pPr>
              <a:lnSpc>
                <a:spcPct val="100000"/>
              </a:lnSpc>
            </a:pPr>
            <a:r>
              <a:rPr lang="en-US" sz="2800">
                <a:solidFill>
                  <a:srgbClr val="d9d9d9"/>
                </a:solidFill>
                <a:latin typeface="Segoe UI Light"/>
              </a:rPr>
              <a:t>When stuff gets out of control</a:t>
            </a:r>
            <a:endParaRPr/>
          </a:p>
        </p:txBody>
      </p:sp>
    </p:spTree>
  </p:cSld>
  <p:timing>
    <p:tnLst>
      <p:par>
        <p:cTn id="487" dur="indefinite" restart="never" nodeType="tmRoot">
          <p:childTnLst>
            <p:seq>
              <p:cTn id="48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pic>
        <p:nvPicPr>
          <p:cNvPr id="473" name="Picture 6" descr=""/>
          <p:cNvPicPr/>
          <p:nvPr/>
        </p:nvPicPr>
        <p:blipFill>
          <a:blip r:embed="rId1"/>
          <a:stretch>
            <a:fillRect/>
          </a:stretch>
        </p:blipFill>
        <p:spPr>
          <a:xfrm>
            <a:off x="8912520" y="286560"/>
            <a:ext cx="2239920" cy="397440"/>
          </a:xfrm>
          <a:prstGeom prst="rect">
            <a:avLst/>
          </a:prstGeom>
          <a:ln>
            <a:noFill/>
          </a:ln>
        </p:spPr>
      </p:pic>
      <p:sp>
        <p:nvSpPr>
          <p:cNvPr id="474" name="CustomShape 1"/>
          <p:cNvSpPr/>
          <p:nvPr/>
        </p:nvSpPr>
        <p:spPr>
          <a:xfrm>
            <a:off x="1097280" y="286560"/>
            <a:ext cx="10057320" cy="144972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Installation</a:t>
            </a:r>
            <a:endParaRPr/>
          </a:p>
        </p:txBody>
      </p:sp>
      <p:sp>
        <p:nvSpPr>
          <p:cNvPr id="475" name="CustomShape 2"/>
          <p:cNvSpPr/>
          <p:nvPr/>
        </p:nvSpPr>
        <p:spPr>
          <a:xfrm>
            <a:off x="1097280" y="1845720"/>
            <a:ext cx="10057320" cy="4022280"/>
          </a:xfrm>
          <a:prstGeom prst="rect">
            <a:avLst/>
          </a:prstGeom>
          <a:noFill/>
          <a:ln>
            <a:noFill/>
          </a:ln>
        </p:spPr>
        <p:txBody>
          <a:bodyPr lIns="0" rIns="0" tIns="45000" bIns="45000"/>
          <a:p>
            <a:pPr>
              <a:lnSpc>
                <a:spcPct val="90000"/>
              </a:lnSpc>
              <a:buFont typeface="Calibri"/>
              <a:buChar char=" "/>
            </a:pPr>
            <a:r>
              <a:rPr b="1" lang="en-US" sz="3200">
                <a:solidFill>
                  <a:srgbClr val="404040"/>
                </a:solidFill>
                <a:latin typeface="Segoe UI Light"/>
              </a:rPr>
              <a:t>Everyone</a:t>
            </a:r>
            <a:endParaRPr/>
          </a:p>
          <a:p>
            <a:pPr algn="r">
              <a:lnSpc>
                <a:spcPct val="100000"/>
              </a:lnSpc>
              <a:buFont typeface="Calibri"/>
              <a:buChar char=" "/>
            </a:pPr>
            <a:r>
              <a:rPr lang="en-US" sz="3200">
                <a:solidFill>
                  <a:srgbClr val="404040"/>
                </a:solidFill>
                <a:latin typeface="Segoe UI Light"/>
              </a:rPr>
              <a:t>Install Git: </a:t>
            </a:r>
            <a:r>
              <a:rPr lang="en-US" sz="3200" u="sng">
                <a:solidFill>
                  <a:srgbClr val="0000ff"/>
                </a:solidFill>
                <a:latin typeface="Segoe UI Light"/>
              </a:rPr>
              <a:t>www.git-scm.com/downloads</a:t>
            </a:r>
            <a:r>
              <a:rPr lang="en-US" sz="3200">
                <a:solidFill>
                  <a:srgbClr val="404040"/>
                </a:solidFill>
                <a:latin typeface="Segoe UI Light"/>
              </a:rPr>
              <a:t> </a:t>
            </a:r>
            <a:endParaRPr/>
          </a:p>
          <a:p>
            <a:pPr algn="r">
              <a:lnSpc>
                <a:spcPct val="100000"/>
              </a:lnSpc>
              <a:buFont typeface="Calibri"/>
              <a:buChar char=" "/>
            </a:pPr>
            <a:r>
              <a:rPr lang="en-US" sz="3200">
                <a:solidFill>
                  <a:srgbClr val="404040"/>
                </a:solidFill>
                <a:latin typeface="Segoe UI Light"/>
              </a:rPr>
              <a:t>Install Sublime Text 2: </a:t>
            </a:r>
            <a:r>
              <a:rPr lang="en-US" sz="3200" u="sng">
                <a:solidFill>
                  <a:srgbClr val="0000ff"/>
                </a:solidFill>
                <a:latin typeface="Segoe UI Light"/>
              </a:rPr>
              <a:t>http://www.sublimetext.com/2</a:t>
            </a:r>
            <a:r>
              <a:rPr lang="en-US" sz="3200">
                <a:solidFill>
                  <a:srgbClr val="404040"/>
                </a:solidFill>
                <a:latin typeface="Segoe UI Light"/>
              </a:rPr>
              <a:t> </a:t>
            </a:r>
            <a:endParaRPr/>
          </a:p>
          <a:p>
            <a:pPr>
              <a:lnSpc>
                <a:spcPct val="90000"/>
              </a:lnSpc>
            </a:pPr>
            <a:endParaRPr/>
          </a:p>
          <a:p>
            <a:pPr>
              <a:lnSpc>
                <a:spcPct val="90000"/>
              </a:lnSpc>
              <a:buFont typeface="Calibri"/>
              <a:buChar char=" "/>
            </a:pPr>
            <a:r>
              <a:rPr b="1" lang="en-US" sz="3200">
                <a:solidFill>
                  <a:srgbClr val="404040"/>
                </a:solidFill>
                <a:latin typeface="Segoe UI Light"/>
              </a:rPr>
              <a:t>If (Windows Users)</a:t>
            </a:r>
            <a:endParaRPr/>
          </a:p>
          <a:p>
            <a:pPr algn="r">
              <a:lnSpc>
                <a:spcPct val="100000"/>
              </a:lnSpc>
              <a:buFont typeface="Calibri"/>
              <a:buChar char=" "/>
            </a:pPr>
            <a:r>
              <a:rPr lang="en-US" sz="3200">
                <a:solidFill>
                  <a:srgbClr val="404040"/>
                </a:solidFill>
                <a:latin typeface="Segoe UI Light"/>
              </a:rPr>
              <a:t>Run GitPad: </a:t>
            </a:r>
            <a:r>
              <a:rPr lang="en-US" sz="3200" u="sng">
                <a:solidFill>
                  <a:srgbClr val="0000ff"/>
                </a:solidFill>
                <a:latin typeface="Segoe UI Light"/>
              </a:rPr>
              <a:t>https://github.com/github/gitpad</a:t>
            </a:r>
            <a:r>
              <a:rPr lang="en-US" sz="3200">
                <a:solidFill>
                  <a:srgbClr val="404040"/>
                </a:solidFill>
                <a:latin typeface="Segoe UI Light"/>
              </a:rPr>
              <a:t> </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98" name="CustomShape 1"/>
          <p:cNvSpPr/>
          <p:nvPr/>
        </p:nvSpPr>
        <p:spPr>
          <a:xfrm>
            <a:off x="1097280" y="286560"/>
            <a:ext cx="10057320" cy="144972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Reset: Three Modes</a:t>
            </a:r>
            <a:endParaRPr/>
          </a:p>
        </p:txBody>
      </p:sp>
      <p:sp>
        <p:nvSpPr>
          <p:cNvPr id="699" name="CustomShape 2"/>
          <p:cNvSpPr/>
          <p:nvPr/>
        </p:nvSpPr>
        <p:spPr>
          <a:xfrm>
            <a:off x="1097280" y="1845720"/>
            <a:ext cx="10057320" cy="4022280"/>
          </a:xfrm>
          <a:prstGeom prst="rect">
            <a:avLst/>
          </a:prstGeom>
          <a:noFill/>
          <a:ln>
            <a:noFill/>
          </a:ln>
        </p:spPr>
        <p:txBody>
          <a:bodyPr lIns="0" rIns="0" tIns="45000" bIns="45000"/>
          <a:p>
            <a:pPr>
              <a:lnSpc>
                <a:spcPct val="90000"/>
              </a:lnSpc>
              <a:buFont typeface="Calibri"/>
              <a:buChar char=" "/>
            </a:pPr>
            <a:r>
              <a:rPr lang="en-US" sz="2400">
                <a:solidFill>
                  <a:srgbClr val="5a3471"/>
                </a:solidFill>
                <a:latin typeface="Consolas"/>
              </a:rPr>
              <a:t>git reset &lt;commit&gt; --&lt;mode&gt;</a:t>
            </a:r>
            <a:endParaRPr/>
          </a:p>
          <a:p>
            <a:pPr>
              <a:lnSpc>
                <a:spcPct val="90000"/>
              </a:lnSpc>
              <a:buFont typeface="Calibri"/>
              <a:buChar char=" "/>
            </a:pPr>
            <a:r>
              <a:rPr lang="en-US" sz="2400">
                <a:solidFill>
                  <a:srgbClr val="5a3471"/>
                </a:solidFill>
                <a:latin typeface="Consolas"/>
              </a:rPr>
              <a:t>--hard </a:t>
            </a:r>
            <a:r>
              <a:rPr lang="en-US" sz="2400">
                <a:solidFill>
                  <a:srgbClr val="404040"/>
                </a:solidFill>
                <a:latin typeface="Segoe UI Light"/>
              </a:rPr>
              <a:t>completely drops all (tracked) changes since the specified commit</a:t>
            </a:r>
            <a:endParaRPr/>
          </a:p>
          <a:p>
            <a:pPr>
              <a:lnSpc>
                <a:spcPct val="90000"/>
              </a:lnSpc>
              <a:buFont typeface="Calibri"/>
              <a:buChar char=" "/>
            </a:pPr>
            <a:r>
              <a:rPr lang="en-US" sz="2400">
                <a:solidFill>
                  <a:srgbClr val="5a3471"/>
                </a:solidFill>
                <a:latin typeface="Consolas"/>
              </a:rPr>
              <a:t>--mixed </a:t>
            </a:r>
            <a:r>
              <a:rPr lang="en-US" sz="2400">
                <a:solidFill>
                  <a:srgbClr val="404040"/>
                </a:solidFill>
                <a:latin typeface="Segoe UI Light"/>
              </a:rPr>
              <a:t>drops changes from the repository and staging area, leaves them in the working directory</a:t>
            </a:r>
            <a:endParaRPr/>
          </a:p>
          <a:p>
            <a:pPr>
              <a:lnSpc>
                <a:spcPct val="90000"/>
              </a:lnSpc>
              <a:buFont typeface="Calibri"/>
              <a:buChar char=" "/>
            </a:pPr>
            <a:r>
              <a:rPr lang="en-US" sz="2400">
                <a:solidFill>
                  <a:srgbClr val="5a3471"/>
                </a:solidFill>
                <a:latin typeface="Consolas"/>
              </a:rPr>
              <a:t>--soft </a:t>
            </a:r>
            <a:r>
              <a:rPr lang="en-US" sz="2400">
                <a:solidFill>
                  <a:srgbClr val="404040"/>
                </a:solidFill>
                <a:latin typeface="Segoe UI Light"/>
              </a:rPr>
              <a:t>drops changes from the repository, leaves them in the staging area and working directory</a:t>
            </a:r>
            <a:endParaRPr/>
          </a:p>
          <a:p>
            <a:pPr>
              <a:lnSpc>
                <a:spcPct val="90000"/>
              </a:lnSpc>
            </a:pPr>
            <a:endParaRPr/>
          </a:p>
        </p:txBody>
      </p:sp>
    </p:spTree>
  </p:cSld>
  <p:timing>
    <p:tnLst>
      <p:par>
        <p:cTn id="489" dur="indefinite" restart="never" nodeType="tmRoot">
          <p:childTnLst>
            <p:seq>
              <p:cTn id="49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00" name="CustomShape 1"/>
          <p:cNvSpPr/>
          <p:nvPr/>
        </p:nvSpPr>
        <p:spPr>
          <a:xfrm>
            <a:off x="1097280" y="286560"/>
            <a:ext cx="10055160" cy="1447560"/>
          </a:xfrm>
          <a:prstGeom prst="rect">
            <a:avLst/>
          </a:prstGeom>
          <a:noFill/>
          <a:ln>
            <a:noFill/>
          </a:ln>
        </p:spPr>
        <p:txBody>
          <a:bodyPr lIns="90000" rIns="90000" tIns="45000" bIns="45000" anchor="b"/>
          <a:p>
            <a:pPr>
              <a:lnSpc>
                <a:spcPct val="85000"/>
              </a:lnSpc>
            </a:pPr>
            <a:r>
              <a:rPr i="1" lang="en-US" sz="4800">
                <a:solidFill>
                  <a:srgbClr val="404040"/>
                </a:solidFill>
                <a:latin typeface="Segoe UI Light"/>
              </a:rPr>
              <a:t>git reset --hard</a:t>
            </a:r>
            <a:endParaRPr/>
          </a:p>
        </p:txBody>
      </p:sp>
      <p:pic>
        <p:nvPicPr>
          <p:cNvPr id="701" name="Picture 6" descr=""/>
          <p:cNvPicPr/>
          <p:nvPr/>
        </p:nvPicPr>
        <p:blipFill>
          <a:blip r:embed="rId1"/>
          <a:stretch>
            <a:fillRect/>
          </a:stretch>
        </p:blipFill>
        <p:spPr>
          <a:xfrm>
            <a:off x="8912520" y="286560"/>
            <a:ext cx="2239920" cy="397440"/>
          </a:xfrm>
          <a:prstGeom prst="rect">
            <a:avLst/>
          </a:prstGeom>
          <a:ln>
            <a:noFill/>
          </a:ln>
        </p:spPr>
      </p:pic>
      <p:sp>
        <p:nvSpPr>
          <p:cNvPr id="702" name="CustomShape 2"/>
          <p:cNvSpPr/>
          <p:nvPr/>
        </p:nvSpPr>
        <p:spPr>
          <a:xfrm>
            <a:off x="1097280" y="1924200"/>
            <a:ext cx="3052440" cy="4111560"/>
          </a:xfrm>
          <a:prstGeom prst="rect">
            <a:avLst/>
          </a:prstGeom>
          <a:gradFill>
            <a:gsLst>
              <a:gs pos="0">
                <a:srgbClr val="2f8849"/>
              </a:gs>
              <a:gs pos="100000">
                <a:srgbClr val="398b50"/>
              </a:gs>
            </a:gsLst>
            <a:path path="circle"/>
          </a:gradFill>
          <a:ln w="12600">
            <a:solidFill>
              <a:srgbClr val="3e8853"/>
            </a:solidFill>
            <a:round/>
          </a:ln>
        </p:spPr>
        <p:txBody>
          <a:bodyPr lIns="90000" rIns="90000" tIns="45000" bIns="45000"/>
          <a:p>
            <a:pPr algn="ctr">
              <a:lnSpc>
                <a:spcPct val="100000"/>
              </a:lnSpc>
            </a:pPr>
            <a:r>
              <a:rPr lang="en-US" sz="3200">
                <a:solidFill>
                  <a:srgbClr val="ffffff"/>
                </a:solidFill>
                <a:latin typeface="Segoe UI Light"/>
              </a:rPr>
              <a:t>REPOSITORY</a:t>
            </a:r>
            <a:endParaRPr/>
          </a:p>
        </p:txBody>
      </p:sp>
      <p:sp>
        <p:nvSpPr>
          <p:cNvPr id="703" name="CustomShape 3"/>
          <p:cNvSpPr/>
          <p:nvPr/>
        </p:nvSpPr>
        <p:spPr>
          <a:xfrm>
            <a:off x="4598640" y="1924200"/>
            <a:ext cx="3052440" cy="4111560"/>
          </a:xfrm>
          <a:prstGeom prst="rect">
            <a:avLst/>
          </a:prstGeom>
          <a:gradFill>
            <a:gsLst>
              <a:gs pos="0">
                <a:srgbClr val="52a09c"/>
              </a:gs>
              <a:gs pos="100000">
                <a:srgbClr val="5ea5a1"/>
              </a:gs>
            </a:gsLst>
            <a:path path="circle"/>
          </a:gradFill>
          <a:ln w="12600">
            <a:solidFill>
              <a:srgbClr val="62a39f"/>
            </a:solidFill>
            <a:round/>
          </a:ln>
        </p:spPr>
        <p:txBody>
          <a:bodyPr lIns="90000" rIns="90000" tIns="45000" bIns="45000"/>
          <a:p>
            <a:pPr algn="ctr">
              <a:lnSpc>
                <a:spcPct val="100000"/>
              </a:lnSpc>
            </a:pPr>
            <a:r>
              <a:rPr lang="en-US" sz="3200">
                <a:solidFill>
                  <a:srgbClr val="ffffff"/>
                </a:solidFill>
                <a:latin typeface="Segoe UI Light"/>
              </a:rPr>
              <a:t>STAGING AREA</a:t>
            </a:r>
            <a:endParaRPr/>
          </a:p>
        </p:txBody>
      </p:sp>
      <p:sp>
        <p:nvSpPr>
          <p:cNvPr id="704" name="CustomShape 4"/>
          <p:cNvSpPr/>
          <p:nvPr/>
        </p:nvSpPr>
        <p:spPr>
          <a:xfrm>
            <a:off x="8100000" y="1924200"/>
            <a:ext cx="3052440" cy="4111560"/>
          </a:xfrm>
          <a:prstGeom prst="rect">
            <a:avLst/>
          </a:prstGeom>
          <a:gradFill>
            <a:gsLst>
              <a:gs pos="0">
                <a:srgbClr val="0d7ece"/>
              </a:gs>
              <a:gs pos="100000">
                <a:srgbClr val="1d83cd"/>
              </a:gs>
            </a:gsLst>
            <a:path path="circle"/>
          </a:gradFill>
          <a:ln w="12600">
            <a:solidFill>
              <a:srgbClr val="2683c6"/>
            </a:solidFill>
            <a:round/>
          </a:ln>
        </p:spPr>
        <p:txBody>
          <a:bodyPr lIns="90000" rIns="90000" tIns="45000" bIns="45000"/>
          <a:p>
            <a:pPr algn="ctr">
              <a:lnSpc>
                <a:spcPct val="100000"/>
              </a:lnSpc>
            </a:pPr>
            <a:r>
              <a:rPr lang="en-US" sz="3200">
                <a:solidFill>
                  <a:srgbClr val="ffffff"/>
                </a:solidFill>
                <a:latin typeface="Segoe UI Light"/>
              </a:rPr>
              <a:t>WORKING DIRECTORY</a:t>
            </a:r>
            <a:endParaRPr/>
          </a:p>
        </p:txBody>
      </p:sp>
      <p:sp>
        <p:nvSpPr>
          <p:cNvPr id="705" name="CustomShape 5"/>
          <p:cNvSpPr/>
          <p:nvPr/>
        </p:nvSpPr>
        <p:spPr>
          <a:xfrm>
            <a:off x="1937880" y="3067200"/>
            <a:ext cx="1368360" cy="91116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06" name="CustomShape 6"/>
          <p:cNvSpPr/>
          <p:nvPr/>
        </p:nvSpPr>
        <p:spPr>
          <a:xfrm>
            <a:off x="8942040" y="3067200"/>
            <a:ext cx="1368360" cy="91116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07" name="CustomShape 7"/>
          <p:cNvSpPr/>
          <p:nvPr/>
        </p:nvSpPr>
        <p:spPr>
          <a:xfrm>
            <a:off x="8942040" y="3067200"/>
            <a:ext cx="1368360" cy="91116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08" name="CustomShape 8"/>
          <p:cNvSpPr/>
          <p:nvPr/>
        </p:nvSpPr>
        <p:spPr>
          <a:xfrm>
            <a:off x="5440680" y="3067200"/>
            <a:ext cx="1368360" cy="91116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09" name="CustomShape 9"/>
          <p:cNvSpPr/>
          <p:nvPr/>
        </p:nvSpPr>
        <p:spPr>
          <a:xfrm>
            <a:off x="5440680" y="3067200"/>
            <a:ext cx="1368360" cy="91116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10" name="CustomShape 10"/>
          <p:cNvSpPr/>
          <p:nvPr/>
        </p:nvSpPr>
        <p:spPr>
          <a:xfrm>
            <a:off x="1937880" y="3067200"/>
            <a:ext cx="1368360" cy="91116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11" name="CustomShape 11"/>
          <p:cNvSpPr/>
          <p:nvPr/>
        </p:nvSpPr>
        <p:spPr>
          <a:xfrm>
            <a:off x="3309480" y="3524400"/>
            <a:ext cx="2127960" cy="360"/>
          </a:xfrm>
          <a:prstGeom prst="straightConnector1">
            <a:avLst/>
          </a:prstGeom>
          <a:noFill/>
          <a:ln w="57240">
            <a:solidFill>
              <a:srgbClr val="000000"/>
            </a:solidFill>
            <a:round/>
            <a:tailEnd len="med" type="triangle" w="med"/>
          </a:ln>
        </p:spPr>
      </p:sp>
      <p:sp>
        <p:nvSpPr>
          <p:cNvPr id="712" name="CustomShape 12"/>
          <p:cNvSpPr/>
          <p:nvPr/>
        </p:nvSpPr>
        <p:spPr>
          <a:xfrm>
            <a:off x="6812280" y="3524400"/>
            <a:ext cx="2127960" cy="360"/>
          </a:xfrm>
          <a:prstGeom prst="straightConnector1">
            <a:avLst/>
          </a:prstGeom>
          <a:noFill/>
          <a:ln w="57240">
            <a:solidFill>
              <a:srgbClr val="000000"/>
            </a:solidFill>
            <a:round/>
            <a:tailEnd len="med" type="triangle" w="med"/>
          </a:ln>
        </p:spPr>
      </p:sp>
      <p:pic>
        <p:nvPicPr>
          <p:cNvPr id="713" name="Picture 749" descr=""/>
          <p:cNvPicPr/>
          <p:nvPr/>
        </p:nvPicPr>
        <p:blipFill>
          <a:blip r:embed="rId2"/>
          <a:stretch>
            <a:fillRect/>
          </a:stretch>
        </p:blipFill>
        <p:spPr>
          <a:xfrm>
            <a:off x="11612880" y="5790960"/>
            <a:ext cx="491760" cy="491760"/>
          </a:xfrm>
          <a:prstGeom prst="rect">
            <a:avLst/>
          </a:prstGeom>
          <a:ln>
            <a:noFill/>
          </a:ln>
        </p:spPr>
      </p:pic>
    </p:spTree>
  </p:cSld>
  <p:timing>
    <p:tnLst>
      <p:par>
        <p:cTn id="491" dur="indefinite" restart="never" nodeType="tmRoot">
          <p:childTnLst>
            <p:seq>
              <p:cTn id="492" dur="indefinite" nodeType="mainSeq">
                <p:childTnLst>
                  <p:par>
                    <p:cTn id="493" fill="hold">
                      <p:stCondLst>
                        <p:cond delay="indefinite"/>
                      </p:stCondLst>
                      <p:childTnLst>
                        <p:par>
                          <p:cTn id="494" fill="hold">
                            <p:stCondLst>
                              <p:cond delay="0"/>
                            </p:stCondLst>
                            <p:childTnLst>
                              <p:par>
                                <p:cTn id="495" nodeType="clickEffect" fill="hold" presetClass="exit" presetID="10">
                                  <p:stCondLst>
                                    <p:cond delay="0"/>
                                  </p:stCondLst>
                                  <p:childTnLst>
                                    <p:animEffect filter="fade" transition="in">
                                      <p:cBhvr additive="repl">
                                        <p:cTn id="496" dur="500" fill="freeze"/>
                                        <p:tgtEl>
                                          <p:spTgt spid="710"/>
                                        </p:tgtEl>
                                      </p:cBhvr>
                                    </p:animEffect>
                                    <p:set>
                                      <p:cBhvr>
                                        <p:cTn id="497" dur="1" fill="hold">
                                          <p:stCondLst>
                                            <p:cond delay="498"/>
                                          </p:stCondLst>
                                        </p:cTn>
                                        <p:tgtEl>
                                          <p:spTgt spid="710"/>
                                        </p:tgtEl>
                                        <p:attrNameLst>
                                          <p:attrName>style.visibility</p:attrName>
                                        </p:attrNameLst>
                                      </p:cBhvr>
                                      <p:to>
                                        <p:strVal val="hidden"/>
                                      </p:to>
                                    </p:set>
                                  </p:childTnLst>
                                </p:cTn>
                              </p:par>
                            </p:childTnLst>
                          </p:cTn>
                        </p:par>
                      </p:childTnLst>
                    </p:cTn>
                  </p:par>
                  <p:par>
                    <p:cTn id="498" fill="hold">
                      <p:stCondLst>
                        <p:cond delay="indefinite"/>
                      </p:stCondLst>
                      <p:childTnLst>
                        <p:par>
                          <p:cTn id="499" fill="hold">
                            <p:stCondLst>
                              <p:cond delay="0"/>
                            </p:stCondLst>
                            <p:childTnLst>
                              <p:par>
                                <p:cTn id="500" nodeType="clickEffect" fill="hold" presetClass="entr" presetID="10">
                                  <p:stCondLst>
                                    <p:cond delay="0"/>
                                  </p:stCondLst>
                                  <p:childTnLst>
                                    <p:set>
                                      <p:cBhvr>
                                        <p:cTn id="501" dur="1" fill="hold">
                                          <p:stCondLst>
                                            <p:cond delay="0"/>
                                          </p:stCondLst>
                                        </p:cTn>
                                        <p:tgtEl>
                                          <p:spTgt spid="711"/>
                                        </p:tgtEl>
                                        <p:attrNameLst>
                                          <p:attrName>style.visibility</p:attrName>
                                        </p:attrNameLst>
                                      </p:cBhvr>
                                      <p:to>
                                        <p:strVal val="visible"/>
                                      </p:to>
                                    </p:set>
                                    <p:animEffect filter="fade" transition="in">
                                      <p:cBhvr additive="repl">
                                        <p:cTn id="502" dur="500" fill="freeze"/>
                                        <p:tgtEl>
                                          <p:spTgt spid="711"/>
                                        </p:tgtEl>
                                      </p:cBhvr>
                                    </p:animEffect>
                                  </p:childTnLst>
                                </p:cTn>
                              </p:par>
                              <p:par>
                                <p:cTn id="503" nodeType="withEffect" fill="hold" presetClass="exit" presetID="10">
                                  <p:stCondLst>
                                    <p:cond delay="0"/>
                                  </p:stCondLst>
                                  <p:childTnLst>
                                    <p:animEffect filter="fade" transition="in">
                                      <p:cBhvr additive="repl">
                                        <p:cTn id="504" dur="500" fill="freeze"/>
                                        <p:tgtEl>
                                          <p:spTgt spid="709"/>
                                        </p:tgtEl>
                                      </p:cBhvr>
                                    </p:animEffect>
                                    <p:set>
                                      <p:cBhvr>
                                        <p:cTn id="505" dur="1" fill="hold">
                                          <p:stCondLst>
                                            <p:cond delay="498"/>
                                          </p:stCondLst>
                                        </p:cTn>
                                        <p:tgtEl>
                                          <p:spTgt spid="709"/>
                                        </p:tgtEl>
                                        <p:attrNameLst>
                                          <p:attrName>style.visibility</p:attrName>
                                        </p:attrNameLst>
                                      </p:cBhvr>
                                      <p:to>
                                        <p:strVal val="hidden"/>
                                      </p:to>
                                    </p:set>
                                  </p:childTnLst>
                                </p:cTn>
                              </p:par>
                            </p:childTnLst>
                          </p:cTn>
                        </p:par>
                      </p:childTnLst>
                    </p:cTn>
                  </p:par>
                  <p:par>
                    <p:cTn id="506" fill="hold">
                      <p:stCondLst>
                        <p:cond delay="indefinite"/>
                      </p:stCondLst>
                      <p:childTnLst>
                        <p:par>
                          <p:cTn id="507" fill="hold">
                            <p:stCondLst>
                              <p:cond delay="0"/>
                            </p:stCondLst>
                            <p:childTnLst>
                              <p:par>
                                <p:cTn id="508" nodeType="clickEffect" fill="hold" presetClass="entr" presetID="10">
                                  <p:stCondLst>
                                    <p:cond delay="0"/>
                                  </p:stCondLst>
                                  <p:childTnLst>
                                    <p:set>
                                      <p:cBhvr>
                                        <p:cTn id="509" dur="1" fill="hold">
                                          <p:stCondLst>
                                            <p:cond delay="0"/>
                                          </p:stCondLst>
                                        </p:cTn>
                                        <p:tgtEl>
                                          <p:spTgt spid="712"/>
                                        </p:tgtEl>
                                        <p:attrNameLst>
                                          <p:attrName>style.visibility</p:attrName>
                                        </p:attrNameLst>
                                      </p:cBhvr>
                                      <p:to>
                                        <p:strVal val="visible"/>
                                      </p:to>
                                    </p:set>
                                    <p:animEffect filter="fade" transition="in">
                                      <p:cBhvr additive="repl">
                                        <p:cTn id="510" dur="500" fill="freeze"/>
                                        <p:tgtEl>
                                          <p:spTgt spid="712"/>
                                        </p:tgtEl>
                                      </p:cBhvr>
                                    </p:animEffect>
                                  </p:childTnLst>
                                </p:cTn>
                              </p:par>
                              <p:par>
                                <p:cTn id="511" nodeType="withEffect" fill="hold" presetClass="exit" presetID="10">
                                  <p:stCondLst>
                                    <p:cond delay="0"/>
                                  </p:stCondLst>
                                  <p:childTnLst>
                                    <p:animEffect filter="fade" transition="in">
                                      <p:cBhvr additive="repl">
                                        <p:cTn id="512" dur="500" fill="freeze"/>
                                        <p:tgtEl>
                                          <p:spTgt spid="707"/>
                                        </p:tgtEl>
                                      </p:cBhvr>
                                    </p:animEffect>
                                    <p:set>
                                      <p:cBhvr>
                                        <p:cTn id="513" dur="1" fill="hold">
                                          <p:stCondLst>
                                            <p:cond delay="498"/>
                                          </p:stCondLst>
                                        </p:cTn>
                                        <p:tgtEl>
                                          <p:spTgt spid="70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14" name="CustomShape 1"/>
          <p:cNvSpPr/>
          <p:nvPr/>
        </p:nvSpPr>
        <p:spPr>
          <a:xfrm>
            <a:off x="1097280" y="286560"/>
            <a:ext cx="10057320" cy="144972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git reset --hard</a:t>
            </a:r>
            <a:endParaRPr/>
          </a:p>
        </p:txBody>
      </p:sp>
      <p:pic>
        <p:nvPicPr>
          <p:cNvPr id="715" name="Picture 8" descr=""/>
          <p:cNvPicPr/>
          <p:nvPr/>
        </p:nvPicPr>
        <p:blipFill>
          <a:blip r:embed="rId1"/>
          <a:stretch>
            <a:fillRect/>
          </a:stretch>
        </p:blipFill>
        <p:spPr>
          <a:xfrm>
            <a:off x="1165320" y="3606840"/>
            <a:ext cx="2878920" cy="2878920"/>
          </a:xfrm>
          <a:prstGeom prst="rect">
            <a:avLst/>
          </a:prstGeom>
          <a:ln>
            <a:noFill/>
          </a:ln>
        </p:spPr>
      </p:pic>
      <p:pic>
        <p:nvPicPr>
          <p:cNvPr id="716" name="Picture 14" descr=""/>
          <p:cNvPicPr/>
          <p:nvPr/>
        </p:nvPicPr>
        <p:blipFill>
          <a:blip r:embed="rId2"/>
          <a:stretch>
            <a:fillRect/>
          </a:stretch>
        </p:blipFill>
        <p:spPr>
          <a:xfrm>
            <a:off x="4655880" y="3416400"/>
            <a:ext cx="2878920" cy="2878920"/>
          </a:xfrm>
          <a:prstGeom prst="rect">
            <a:avLst/>
          </a:prstGeom>
          <a:ln>
            <a:noFill/>
          </a:ln>
        </p:spPr>
      </p:pic>
      <p:pic>
        <p:nvPicPr>
          <p:cNvPr id="717" name="Picture 6" descr=""/>
          <p:cNvPicPr/>
          <p:nvPr/>
        </p:nvPicPr>
        <p:blipFill>
          <a:blip r:embed="rId3"/>
          <a:stretch>
            <a:fillRect/>
          </a:stretch>
        </p:blipFill>
        <p:spPr>
          <a:xfrm>
            <a:off x="8466120" y="3606840"/>
            <a:ext cx="2878920" cy="2878920"/>
          </a:xfrm>
          <a:prstGeom prst="rect">
            <a:avLst/>
          </a:prstGeom>
          <a:ln>
            <a:noFill/>
          </a:ln>
        </p:spPr>
      </p:pic>
      <p:pic>
        <p:nvPicPr>
          <p:cNvPr id="718" name="Picture 22" descr=""/>
          <p:cNvPicPr/>
          <p:nvPr/>
        </p:nvPicPr>
        <p:blipFill>
          <a:blip r:embed="rId4"/>
          <a:stretch>
            <a:fillRect/>
          </a:stretch>
        </p:blipFill>
        <p:spPr>
          <a:xfrm>
            <a:off x="2542680" y="2806920"/>
            <a:ext cx="1218240" cy="1218240"/>
          </a:xfrm>
          <a:prstGeom prst="rect">
            <a:avLst/>
          </a:prstGeom>
          <a:ln>
            <a:noFill/>
          </a:ln>
        </p:spPr>
      </p:pic>
      <p:sp>
        <p:nvSpPr>
          <p:cNvPr id="719" name="CustomShape 2"/>
          <p:cNvSpPr/>
          <p:nvPr/>
        </p:nvSpPr>
        <p:spPr>
          <a:xfrm>
            <a:off x="2277720" y="2851920"/>
            <a:ext cx="815760" cy="834840"/>
          </a:xfrm>
          <a:prstGeom prst="rect">
            <a:avLst/>
          </a:prstGeom>
          <a:solidFill>
            <a:srgbClr val="5d739a"/>
          </a:solidFill>
          <a:ln w="25560">
            <a:solidFill>
              <a:srgbClr val="ffffff"/>
            </a:solidFill>
            <a:round/>
          </a:ln>
        </p:spPr>
      </p:sp>
      <p:sp>
        <p:nvSpPr>
          <p:cNvPr id="720" name="CustomShape 3"/>
          <p:cNvSpPr/>
          <p:nvPr/>
        </p:nvSpPr>
        <p:spPr>
          <a:xfrm>
            <a:off x="2381400" y="3090960"/>
            <a:ext cx="608760" cy="36396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a1b</a:t>
            </a:r>
            <a:endParaRPr/>
          </a:p>
        </p:txBody>
      </p:sp>
      <p:pic>
        <p:nvPicPr>
          <p:cNvPr id="721" name="Picture 22" descr=""/>
          <p:cNvPicPr/>
          <p:nvPr/>
        </p:nvPicPr>
        <p:blipFill>
          <a:blip r:embed="rId5"/>
          <a:stretch>
            <a:fillRect/>
          </a:stretch>
        </p:blipFill>
        <p:spPr>
          <a:xfrm>
            <a:off x="5597280" y="2806920"/>
            <a:ext cx="1218240" cy="1218240"/>
          </a:xfrm>
          <a:prstGeom prst="rect">
            <a:avLst/>
          </a:prstGeom>
          <a:ln>
            <a:noFill/>
          </a:ln>
        </p:spPr>
      </p:pic>
      <p:sp>
        <p:nvSpPr>
          <p:cNvPr id="722" name="CustomShape 4"/>
          <p:cNvSpPr/>
          <p:nvPr/>
        </p:nvSpPr>
        <p:spPr>
          <a:xfrm>
            <a:off x="5332320" y="2851920"/>
            <a:ext cx="815760" cy="834840"/>
          </a:xfrm>
          <a:prstGeom prst="rect">
            <a:avLst/>
          </a:prstGeom>
          <a:solidFill>
            <a:srgbClr val="5d739a"/>
          </a:solidFill>
          <a:ln w="25560">
            <a:solidFill>
              <a:srgbClr val="ffffff"/>
            </a:solidFill>
            <a:round/>
          </a:ln>
        </p:spPr>
      </p:sp>
      <p:sp>
        <p:nvSpPr>
          <p:cNvPr id="723" name="CustomShape 5"/>
          <p:cNvSpPr/>
          <p:nvPr/>
        </p:nvSpPr>
        <p:spPr>
          <a:xfrm>
            <a:off x="5436000" y="3090960"/>
            <a:ext cx="608760" cy="36396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a1b</a:t>
            </a:r>
            <a:endParaRPr/>
          </a:p>
        </p:txBody>
      </p:sp>
    </p:spTree>
  </p:cSld>
  <p:timing>
    <p:tnLst>
      <p:par>
        <p:cTn id="514" dur="indefinite" restart="never" nodeType="tmRoot">
          <p:childTnLst>
            <p:seq>
              <p:cTn id="515" dur="indefinite" nodeType="mainSeq">
                <p:childTnLst>
                  <p:par>
                    <p:cTn id="516" fill="hold">
                      <p:stCondLst>
                        <p:cond delay="indefinite"/>
                      </p:stCondLst>
                      <p:childTnLst>
                        <p:par>
                          <p:cTn id="517" fill="hold">
                            <p:stCondLst>
                              <p:cond delay="0"/>
                            </p:stCondLst>
                            <p:childTnLst>
                              <p:par>
                                <p:cTn id="518" nodeType="clickEffect" fill="hold" presetClass="emph" presetID="8">
                                  <p:stCondLst>
                                    <p:cond delay="0"/>
                                  </p:stCondLst>
                                </p:cTn>
                              </p:par>
                            </p:childTnLst>
                          </p:cTn>
                        </p:par>
                        <p:par>
                          <p:cTn id="519" fill="hold">
                            <p:stCondLst>
                              <p:cond delay="750"/>
                            </p:stCondLst>
                            <p:childTnLst>
                              <p:par>
                                <p:cTn id="520" nodeType="afterEffect" fill="hold" presetClass="entr" presetID="42">
                                  <p:stCondLst>
                                    <p:cond delay="0"/>
                                  </p:stCondLst>
                                  <p:childTnLst>
                                    <p:set>
                                      <p:cBhvr>
                                        <p:cTn id="521" dur="1" fill="hold">
                                          <p:stCondLst>
                                            <p:cond delay="0"/>
                                          </p:stCondLst>
                                        </p:cTn>
                                        <p:tgtEl>
                                          <p:spTgt spid="719"/>
                                        </p:tgtEl>
                                        <p:attrNameLst>
                                          <p:attrName>style.visibility</p:attrName>
                                        </p:attrNameLst>
                                      </p:cBhvr>
                                      <p:to>
                                        <p:strVal val="visible"/>
                                      </p:to>
                                    </p:set>
                                    <p:animEffect filter="fade" transition="in">
                                      <p:cBhvr additive="repl">
                                        <p:cTn id="522" dur="250" fill="freeze"/>
                                        <p:tgtEl>
                                          <p:spTgt spid="719"/>
                                        </p:tgtEl>
                                      </p:cBhvr>
                                    </p:animEffect>
                                    <p:anim calcmode="lin" valueType="num">
                                      <p:cBhvr additive="repl">
                                        <p:cTn id="523" dur="250" fill="hold"/>
                                        <p:tgtEl>
                                          <p:spTgt spid="719"/>
                                        </p:tgtEl>
                                        <p:attrNameLst>
                                          <p:attrName>ppt_x</p:attrName>
                                        </p:attrNameLst>
                                      </p:cBhvr>
                                      <p:tavLst>
                                        <p:tav tm="0">
                                          <p:val>
                                            <p:strVal val="#ppt_x"/>
                                          </p:val>
                                        </p:tav>
                                        <p:tav tm="100000">
                                          <p:val>
                                            <p:strVal val="#ppt_x"/>
                                          </p:val>
                                        </p:tav>
                                      </p:tavLst>
                                    </p:anim>
                                    <p:anim calcmode="lin" valueType="num">
                                      <p:cBhvr additive="repl">
                                        <p:cTn id="524" dur="250" fill="hold"/>
                                        <p:tgtEl>
                                          <p:spTgt spid="719"/>
                                        </p:tgtEl>
                                        <p:attrNameLst>
                                          <p:attrName>ppt_y</p:attrName>
                                        </p:attrNameLst>
                                      </p:cBhvr>
                                      <p:tavLst>
                                        <p:tav tm="0">
                                          <p:val>
                                            <p:strVal val="#ppt_y+.1"/>
                                          </p:val>
                                        </p:tav>
                                        <p:tav tm="100000">
                                          <p:val>
                                            <p:strVal val="#ppt_y"/>
                                          </p:val>
                                        </p:tav>
                                      </p:tavLst>
                                    </p:anim>
                                  </p:childTnLst>
                                </p:cTn>
                              </p:par>
                              <p:par>
                                <p:cTn id="525" nodeType="withEffect" fill="hold" presetClass="entr" presetID="42">
                                  <p:stCondLst>
                                    <p:cond delay="0"/>
                                  </p:stCondLst>
                                  <p:childTnLst>
                                    <p:set>
                                      <p:cBhvr>
                                        <p:cTn id="526" dur="1" fill="hold">
                                          <p:stCondLst>
                                            <p:cond delay="0"/>
                                          </p:stCondLst>
                                        </p:cTn>
                                        <p:tgtEl>
                                          <p:spTgt spid="720"/>
                                        </p:tgtEl>
                                        <p:attrNameLst>
                                          <p:attrName>style.visibility</p:attrName>
                                        </p:attrNameLst>
                                      </p:cBhvr>
                                      <p:to>
                                        <p:strVal val="visible"/>
                                      </p:to>
                                    </p:set>
                                    <p:animEffect filter="fade" transition="in">
                                      <p:cBhvr additive="repl">
                                        <p:cTn id="527" dur="250" fill="freeze"/>
                                        <p:tgtEl>
                                          <p:spTgt spid="720"/>
                                        </p:tgtEl>
                                      </p:cBhvr>
                                    </p:animEffect>
                                    <p:anim calcmode="lin" valueType="num">
                                      <p:cBhvr additive="repl">
                                        <p:cTn id="528" dur="250" fill="hold"/>
                                        <p:tgtEl>
                                          <p:spTgt spid="720"/>
                                        </p:tgtEl>
                                        <p:attrNameLst>
                                          <p:attrName>ppt_x</p:attrName>
                                        </p:attrNameLst>
                                      </p:cBhvr>
                                      <p:tavLst>
                                        <p:tav tm="0">
                                          <p:val>
                                            <p:strVal val="#ppt_x"/>
                                          </p:val>
                                        </p:tav>
                                        <p:tav tm="100000">
                                          <p:val>
                                            <p:strVal val="#ppt_x"/>
                                          </p:val>
                                        </p:tav>
                                      </p:tavLst>
                                    </p:anim>
                                    <p:anim calcmode="lin" valueType="num">
                                      <p:cBhvr additive="repl">
                                        <p:cTn id="529" dur="250" fill="hold"/>
                                        <p:tgtEl>
                                          <p:spTgt spid="720"/>
                                        </p:tgtEl>
                                        <p:attrNameLst>
                                          <p:attrName>ppt_y</p:attrName>
                                        </p:attrNameLst>
                                      </p:cBhvr>
                                      <p:tavLst>
                                        <p:tav tm="0">
                                          <p:val>
                                            <p:strVal val="#ppt_y+.1"/>
                                          </p:val>
                                        </p:tav>
                                        <p:tav tm="100000">
                                          <p:val>
                                            <p:strVal val="#ppt_y"/>
                                          </p:val>
                                        </p:tav>
                                      </p:tavLst>
                                    </p:anim>
                                  </p:childTnLst>
                                </p:cTn>
                              </p:par>
                              <p:par>
                                <p:cTn id="530" nodeType="withEffect" fill="hold" presetClass="entr" presetID="42">
                                  <p:stCondLst>
                                    <p:cond delay="0"/>
                                  </p:stCondLst>
                                  <p:childTnLst>
                                    <p:set>
                                      <p:cBhvr>
                                        <p:cTn id="531" dur="1" fill="hold">
                                          <p:stCondLst>
                                            <p:cond delay="0"/>
                                          </p:stCondLst>
                                        </p:cTn>
                                        <p:tgtEl>
                                          <p:spTgt spid="718"/>
                                        </p:tgtEl>
                                        <p:attrNameLst>
                                          <p:attrName>style.visibility</p:attrName>
                                        </p:attrNameLst>
                                      </p:cBhvr>
                                      <p:to>
                                        <p:strVal val="visible"/>
                                      </p:to>
                                    </p:set>
                                    <p:animEffect filter="fade" transition="in">
                                      <p:cBhvr additive="repl">
                                        <p:cTn id="532" dur="250" fill="freeze"/>
                                        <p:tgtEl>
                                          <p:spTgt spid="718"/>
                                        </p:tgtEl>
                                      </p:cBhvr>
                                    </p:animEffect>
                                    <p:anim calcmode="lin" valueType="num">
                                      <p:cBhvr additive="repl">
                                        <p:cTn id="533" dur="250" fill="hold"/>
                                        <p:tgtEl>
                                          <p:spTgt spid="718"/>
                                        </p:tgtEl>
                                        <p:attrNameLst>
                                          <p:attrName>ppt_x</p:attrName>
                                        </p:attrNameLst>
                                      </p:cBhvr>
                                      <p:tavLst>
                                        <p:tav tm="0">
                                          <p:val>
                                            <p:strVal val="#ppt_x"/>
                                          </p:val>
                                        </p:tav>
                                        <p:tav tm="100000">
                                          <p:val>
                                            <p:strVal val="#ppt_x"/>
                                          </p:val>
                                        </p:tav>
                                      </p:tavLst>
                                    </p:anim>
                                    <p:anim calcmode="lin" valueType="num">
                                      <p:cBhvr additive="repl">
                                        <p:cTn id="534" dur="250" fill="hold"/>
                                        <p:tgtEl>
                                          <p:spTgt spid="718"/>
                                        </p:tgtEl>
                                        <p:attrNameLst>
                                          <p:attrName>ppt_y</p:attrName>
                                        </p:attrNameLst>
                                      </p:cBhvr>
                                      <p:tavLst>
                                        <p:tav tm="0">
                                          <p:val>
                                            <p:strVal val="#ppt_y+.1"/>
                                          </p:val>
                                        </p:tav>
                                        <p:tav tm="100000">
                                          <p:val>
                                            <p:strVal val="#ppt_y"/>
                                          </p:val>
                                        </p:tav>
                                      </p:tavLst>
                                    </p:anim>
                                  </p:childTnLst>
                                </p:cTn>
                              </p:par>
                            </p:childTnLst>
                          </p:cTn>
                        </p:par>
                      </p:childTnLst>
                    </p:cTn>
                  </p:par>
                  <p:par>
                    <p:cTn id="535" fill="hold">
                      <p:stCondLst>
                        <p:cond delay="indefinite"/>
                      </p:stCondLst>
                      <p:childTnLst>
                        <p:par>
                          <p:cTn id="536" fill="hold">
                            <p:stCondLst>
                              <p:cond delay="0"/>
                            </p:stCondLst>
                            <p:childTnLst>
                              <p:par>
                                <p:cTn id="537" nodeType="clickEffect" fill="hold" presetClass="path" presetID="63">
                                  <p:stCondLst>
                                    <p:cond delay="0"/>
                                  </p:stCondLst>
                                </p:cTn>
                              </p:par>
                              <p:par>
                                <p:cTn id="538" nodeType="withEffect" fill="hold" presetClass="path" presetID="63">
                                  <p:stCondLst>
                                    <p:cond delay="0"/>
                                  </p:stCondLst>
                                </p:cTn>
                              </p:par>
                              <p:par>
                                <p:cTn id="539" nodeType="withEffect" fill="hold" presetClass="path" presetID="63">
                                  <p:stCondLst>
                                    <p:cond delay="0"/>
                                  </p:stCondLst>
                                </p:cTn>
                              </p:par>
                            </p:childTnLst>
                          </p:cTn>
                        </p:par>
                      </p:childTnLst>
                    </p:cTn>
                  </p:par>
                  <p:par>
                    <p:cTn id="540" fill="hold">
                      <p:stCondLst>
                        <p:cond delay="indefinite"/>
                      </p:stCondLst>
                      <p:childTnLst>
                        <p:par>
                          <p:cTn id="541" fill="hold">
                            <p:stCondLst>
                              <p:cond delay="0"/>
                            </p:stCondLst>
                            <p:childTnLst>
                              <p:par>
                                <p:cTn id="542" nodeType="clickEffect" fill="hold" presetClass="entr" presetID="1">
                                  <p:stCondLst>
                                    <p:cond delay="0"/>
                                  </p:stCondLst>
                                  <p:childTnLst>
                                    <p:set>
                                      <p:cBhvr>
                                        <p:cTn id="543" dur="1" fill="hold">
                                          <p:stCondLst>
                                            <p:cond delay="0"/>
                                          </p:stCondLst>
                                        </p:cTn>
                                        <p:tgtEl>
                                          <p:spTgt spid="721"/>
                                        </p:tgtEl>
                                        <p:attrNameLst>
                                          <p:attrName>style.visibility</p:attrName>
                                        </p:attrNameLst>
                                      </p:cBhvr>
                                      <p:to>
                                        <p:strVal val="visible"/>
                                      </p:to>
                                    </p:set>
                                  </p:childTnLst>
                                </p:cTn>
                              </p:par>
                              <p:par>
                                <p:cTn id="544" nodeType="withEffect" fill="hold" presetClass="entr" presetID="1">
                                  <p:stCondLst>
                                    <p:cond delay="0"/>
                                  </p:stCondLst>
                                  <p:childTnLst>
                                    <p:set>
                                      <p:cBhvr>
                                        <p:cTn id="545" dur="1" fill="hold">
                                          <p:stCondLst>
                                            <p:cond delay="0"/>
                                          </p:stCondLst>
                                        </p:cTn>
                                        <p:tgtEl>
                                          <p:spTgt spid="722"/>
                                        </p:tgtEl>
                                        <p:attrNameLst>
                                          <p:attrName>style.visibility</p:attrName>
                                        </p:attrNameLst>
                                      </p:cBhvr>
                                      <p:to>
                                        <p:strVal val="visible"/>
                                      </p:to>
                                    </p:set>
                                  </p:childTnLst>
                                </p:cTn>
                              </p:par>
                              <p:par>
                                <p:cTn id="546" nodeType="withEffect" fill="hold" presetClass="entr" presetID="1">
                                  <p:stCondLst>
                                    <p:cond delay="0"/>
                                  </p:stCondLst>
                                  <p:childTnLst>
                                    <p:set>
                                      <p:cBhvr>
                                        <p:cTn id="547" dur="1" fill="hold">
                                          <p:stCondLst>
                                            <p:cond delay="0"/>
                                          </p:stCondLst>
                                        </p:cTn>
                                        <p:tgtEl>
                                          <p:spTgt spid="723"/>
                                        </p:tgtEl>
                                        <p:attrNameLst>
                                          <p:attrName>style.visibility</p:attrName>
                                        </p:attrNameLst>
                                      </p:cBhvr>
                                      <p:to>
                                        <p:strVal val="visible"/>
                                      </p:to>
                                    </p:set>
                                  </p:childTnLst>
                                </p:cTn>
                              </p:par>
                              <p:par>
                                <p:cTn id="548" nodeType="withEffect" fill="hold" presetClass="exit" presetID="1">
                                  <p:stCondLst>
                                    <p:cond delay="0"/>
                                  </p:stCondLst>
                                  <p:childTnLst>
                                    <p:set>
                                      <p:cBhvr>
                                        <p:cTn id="549" dur="1" fill="hold">
                                          <p:stCondLst>
                                            <p:cond delay="0"/>
                                          </p:stCondLst>
                                        </p:cTn>
                                        <p:tgtEl>
                                          <p:spTgt spid="719"/>
                                        </p:tgtEl>
                                        <p:attrNameLst>
                                          <p:attrName>style.visibility</p:attrName>
                                        </p:attrNameLst>
                                      </p:cBhvr>
                                      <p:to>
                                        <p:strVal val="hidden"/>
                                      </p:to>
                                    </p:set>
                                  </p:childTnLst>
                                </p:cTn>
                              </p:par>
                              <p:par>
                                <p:cTn id="550" nodeType="withEffect" fill="hold" presetClass="exit" presetID="1">
                                  <p:stCondLst>
                                    <p:cond delay="0"/>
                                  </p:stCondLst>
                                  <p:childTnLst>
                                    <p:set>
                                      <p:cBhvr>
                                        <p:cTn id="551" dur="1" fill="hold">
                                          <p:stCondLst>
                                            <p:cond delay="0"/>
                                          </p:stCondLst>
                                        </p:cTn>
                                        <p:tgtEl>
                                          <p:spTgt spid="720"/>
                                        </p:tgtEl>
                                        <p:attrNameLst>
                                          <p:attrName>style.visibility</p:attrName>
                                        </p:attrNameLst>
                                      </p:cBhvr>
                                      <p:to>
                                        <p:strVal val="hidden"/>
                                      </p:to>
                                    </p:set>
                                  </p:childTnLst>
                                </p:cTn>
                              </p:par>
                              <p:par>
                                <p:cTn id="552" nodeType="withEffect" fill="hold" presetClass="exit" presetID="1">
                                  <p:stCondLst>
                                    <p:cond delay="0"/>
                                  </p:stCondLst>
                                  <p:childTnLst>
                                    <p:set>
                                      <p:cBhvr>
                                        <p:cTn id="553" dur="1" fill="hold">
                                          <p:stCondLst>
                                            <p:cond delay="0"/>
                                          </p:stCondLst>
                                        </p:cTn>
                                        <p:tgtEl>
                                          <p:spTgt spid="718"/>
                                        </p:tgtEl>
                                        <p:attrNameLst>
                                          <p:attrName>style.visibility</p:attrName>
                                        </p:attrNameLst>
                                      </p:cBhvr>
                                      <p:to>
                                        <p:strVal val="hidden"/>
                                      </p:to>
                                    </p:set>
                                  </p:childTnLst>
                                </p:cTn>
                              </p:par>
                              <p:par>
                                <p:cTn id="554" nodeType="withEffect" fill="hold" presetClass="path" presetID="63">
                                  <p:stCondLst>
                                    <p:cond delay="0"/>
                                  </p:stCondLst>
                                </p:cTn>
                              </p:par>
                              <p:par>
                                <p:cTn id="555" nodeType="withEffect" fill="hold" presetClass="path" presetID="63">
                                  <p:stCondLst>
                                    <p:cond delay="0"/>
                                  </p:stCondLst>
                                </p:cTn>
                              </p:par>
                              <p:par>
                                <p:cTn id="556" nodeType="withEffect" fill="hold" presetClass="path" presetID="63">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4" name="CustomShape 1"/>
          <p:cNvSpPr/>
          <p:nvPr/>
        </p:nvSpPr>
        <p:spPr>
          <a:xfrm>
            <a:off x="8100000" y="4806000"/>
            <a:ext cx="3052440" cy="1145520"/>
          </a:xfrm>
          <a:prstGeom prst="rect">
            <a:avLst/>
          </a:prstGeom>
          <a:gradFill>
            <a:gsLst>
              <a:gs pos="0">
                <a:srgbClr val="0d7ece"/>
              </a:gs>
              <a:gs pos="100000">
                <a:srgbClr val="1d83cd"/>
              </a:gs>
            </a:gsLst>
            <a:path path="circle"/>
          </a:gradFill>
          <a:ln w="12600">
            <a:solidFill>
              <a:srgbClr val="2683c6"/>
            </a:solidFill>
            <a:round/>
          </a:ln>
        </p:spPr>
      </p:sp>
      <p:sp>
        <p:nvSpPr>
          <p:cNvPr id="725" name="CustomShape 2"/>
          <p:cNvSpPr/>
          <p:nvPr/>
        </p:nvSpPr>
        <p:spPr>
          <a:xfrm>
            <a:off x="4596480" y="4813560"/>
            <a:ext cx="3052440" cy="1137960"/>
          </a:xfrm>
          <a:prstGeom prst="rect">
            <a:avLst/>
          </a:prstGeom>
          <a:gradFill>
            <a:gsLst>
              <a:gs pos="0">
                <a:srgbClr val="52a09c"/>
              </a:gs>
              <a:gs pos="100000">
                <a:srgbClr val="5ea5a1"/>
              </a:gs>
            </a:gsLst>
            <a:path path="circle"/>
          </a:gradFill>
          <a:ln w="12600">
            <a:solidFill>
              <a:srgbClr val="62a39f"/>
            </a:solidFill>
            <a:round/>
          </a:ln>
        </p:spPr>
      </p:sp>
      <p:sp>
        <p:nvSpPr>
          <p:cNvPr id="726" name="CustomShape 3"/>
          <p:cNvSpPr/>
          <p:nvPr/>
        </p:nvSpPr>
        <p:spPr>
          <a:xfrm>
            <a:off x="1097280" y="4813560"/>
            <a:ext cx="3052440" cy="1137960"/>
          </a:xfrm>
          <a:prstGeom prst="rect">
            <a:avLst/>
          </a:prstGeom>
          <a:gradFill>
            <a:gsLst>
              <a:gs pos="0">
                <a:srgbClr val="2f8849"/>
              </a:gs>
              <a:gs pos="100000">
                <a:srgbClr val="398b50"/>
              </a:gs>
            </a:gsLst>
            <a:path path="circle"/>
          </a:gradFill>
          <a:ln w="12600">
            <a:solidFill>
              <a:srgbClr val="3e8853"/>
            </a:solidFill>
            <a:round/>
          </a:ln>
        </p:spPr>
      </p:sp>
      <p:sp>
        <p:nvSpPr>
          <p:cNvPr id="727" name="CustomShape 4"/>
          <p:cNvSpPr/>
          <p:nvPr/>
        </p:nvSpPr>
        <p:spPr>
          <a:xfrm>
            <a:off x="1097280" y="286560"/>
            <a:ext cx="10055160" cy="1447560"/>
          </a:xfrm>
          <a:prstGeom prst="rect">
            <a:avLst/>
          </a:prstGeom>
          <a:noFill/>
          <a:ln>
            <a:noFill/>
          </a:ln>
        </p:spPr>
        <p:txBody>
          <a:bodyPr lIns="90000" rIns="90000" tIns="45000" bIns="45000" anchor="b"/>
          <a:p>
            <a:pPr>
              <a:lnSpc>
                <a:spcPct val="85000"/>
              </a:lnSpc>
            </a:pPr>
            <a:r>
              <a:rPr i="1" lang="en-US" sz="4800">
                <a:solidFill>
                  <a:srgbClr val="404040"/>
                </a:solidFill>
                <a:latin typeface="Segoe UI Light"/>
              </a:rPr>
              <a:t>git reset </a:t>
            </a:r>
            <a:r>
              <a:rPr lang="en-US" sz="4800">
                <a:solidFill>
                  <a:srgbClr val="404040"/>
                </a:solidFill>
                <a:latin typeface="Segoe UI Light"/>
              </a:rPr>
              <a:t>Visualised</a:t>
            </a:r>
            <a:endParaRPr/>
          </a:p>
        </p:txBody>
      </p:sp>
      <p:pic>
        <p:nvPicPr>
          <p:cNvPr id="728" name="Picture 6" descr=""/>
          <p:cNvPicPr/>
          <p:nvPr/>
        </p:nvPicPr>
        <p:blipFill>
          <a:blip r:embed="rId1"/>
          <a:stretch>
            <a:fillRect/>
          </a:stretch>
        </p:blipFill>
        <p:spPr>
          <a:xfrm>
            <a:off x="8912520" y="286560"/>
            <a:ext cx="2239920" cy="397440"/>
          </a:xfrm>
          <a:prstGeom prst="rect">
            <a:avLst/>
          </a:prstGeom>
          <a:ln>
            <a:noFill/>
          </a:ln>
        </p:spPr>
      </p:pic>
      <p:sp>
        <p:nvSpPr>
          <p:cNvPr id="729" name="CustomShape 5"/>
          <p:cNvSpPr/>
          <p:nvPr/>
        </p:nvSpPr>
        <p:spPr>
          <a:xfrm>
            <a:off x="1097280" y="1924200"/>
            <a:ext cx="3052440" cy="1137960"/>
          </a:xfrm>
          <a:prstGeom prst="rect">
            <a:avLst/>
          </a:prstGeom>
          <a:gradFill>
            <a:gsLst>
              <a:gs pos="0">
                <a:srgbClr val="2f8849"/>
              </a:gs>
              <a:gs pos="100000">
                <a:srgbClr val="398b50"/>
              </a:gs>
            </a:gsLst>
            <a:path path="circle"/>
          </a:gradFill>
          <a:ln w="12600">
            <a:solidFill>
              <a:srgbClr val="3e8853"/>
            </a:solidFill>
            <a:round/>
          </a:ln>
        </p:spPr>
        <p:txBody>
          <a:bodyPr lIns="90000" rIns="90000" tIns="45000" bIns="45000"/>
          <a:p>
            <a:pPr algn="ctr">
              <a:lnSpc>
                <a:spcPct val="100000"/>
              </a:lnSpc>
            </a:pPr>
            <a:r>
              <a:rPr lang="en-US" sz="2000">
                <a:solidFill>
                  <a:srgbClr val="ffffff"/>
                </a:solidFill>
                <a:latin typeface="Segoe UI Light"/>
              </a:rPr>
              <a:t>REPOSITORY</a:t>
            </a:r>
            <a:endParaRPr/>
          </a:p>
        </p:txBody>
      </p:sp>
      <p:sp>
        <p:nvSpPr>
          <p:cNvPr id="730" name="CustomShape 6"/>
          <p:cNvSpPr/>
          <p:nvPr/>
        </p:nvSpPr>
        <p:spPr>
          <a:xfrm>
            <a:off x="4598640" y="1924200"/>
            <a:ext cx="3052440" cy="1137960"/>
          </a:xfrm>
          <a:prstGeom prst="rect">
            <a:avLst/>
          </a:prstGeom>
          <a:gradFill>
            <a:gsLst>
              <a:gs pos="0">
                <a:srgbClr val="52a09c"/>
              </a:gs>
              <a:gs pos="100000">
                <a:srgbClr val="5ea5a1"/>
              </a:gs>
            </a:gsLst>
            <a:path path="circle"/>
          </a:gradFill>
          <a:ln w="12600">
            <a:solidFill>
              <a:srgbClr val="62a39f"/>
            </a:solidFill>
            <a:round/>
          </a:ln>
        </p:spPr>
        <p:txBody>
          <a:bodyPr lIns="90000" rIns="90000" tIns="45000" bIns="45000"/>
          <a:p>
            <a:pPr algn="ctr">
              <a:lnSpc>
                <a:spcPct val="100000"/>
              </a:lnSpc>
            </a:pPr>
            <a:r>
              <a:rPr lang="en-US" sz="2000">
                <a:solidFill>
                  <a:srgbClr val="ffffff"/>
                </a:solidFill>
                <a:latin typeface="Segoe UI Light"/>
              </a:rPr>
              <a:t>STAGING AREA</a:t>
            </a:r>
            <a:endParaRPr/>
          </a:p>
        </p:txBody>
      </p:sp>
      <p:sp>
        <p:nvSpPr>
          <p:cNvPr id="731" name="CustomShape 7"/>
          <p:cNvSpPr/>
          <p:nvPr/>
        </p:nvSpPr>
        <p:spPr>
          <a:xfrm>
            <a:off x="8100000" y="1924200"/>
            <a:ext cx="3052440" cy="1145520"/>
          </a:xfrm>
          <a:prstGeom prst="rect">
            <a:avLst/>
          </a:prstGeom>
          <a:gradFill>
            <a:gsLst>
              <a:gs pos="0">
                <a:srgbClr val="0d7ece"/>
              </a:gs>
              <a:gs pos="100000">
                <a:srgbClr val="1d83cd"/>
              </a:gs>
            </a:gsLst>
            <a:path path="circle"/>
          </a:gradFill>
          <a:ln w="12600">
            <a:solidFill>
              <a:srgbClr val="2683c6"/>
            </a:solidFill>
            <a:round/>
          </a:ln>
        </p:spPr>
        <p:txBody>
          <a:bodyPr lIns="90000" rIns="90000" tIns="45000" bIns="45000"/>
          <a:p>
            <a:pPr algn="ctr">
              <a:lnSpc>
                <a:spcPct val="100000"/>
              </a:lnSpc>
            </a:pPr>
            <a:r>
              <a:rPr lang="en-US" sz="2000">
                <a:solidFill>
                  <a:srgbClr val="ffffff"/>
                </a:solidFill>
                <a:latin typeface="Segoe UI Light"/>
              </a:rPr>
              <a:t>WORKING DIRECTORY</a:t>
            </a:r>
            <a:endParaRPr/>
          </a:p>
        </p:txBody>
      </p:sp>
      <p:sp>
        <p:nvSpPr>
          <p:cNvPr id="732" name="CustomShape 8"/>
          <p:cNvSpPr/>
          <p:nvPr/>
        </p:nvSpPr>
        <p:spPr>
          <a:xfrm>
            <a:off x="1906920" y="5151600"/>
            <a:ext cx="1368360" cy="60408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33" name="CustomShape 9"/>
          <p:cNvSpPr/>
          <p:nvPr/>
        </p:nvSpPr>
        <p:spPr>
          <a:xfrm>
            <a:off x="8911080" y="5151600"/>
            <a:ext cx="1368360" cy="60408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34" name="CustomShape 10"/>
          <p:cNvSpPr/>
          <p:nvPr/>
        </p:nvSpPr>
        <p:spPr>
          <a:xfrm>
            <a:off x="8911080" y="5151600"/>
            <a:ext cx="1368360" cy="60408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35" name="CustomShape 11"/>
          <p:cNvSpPr/>
          <p:nvPr/>
        </p:nvSpPr>
        <p:spPr>
          <a:xfrm>
            <a:off x="5409720" y="5151600"/>
            <a:ext cx="1368360" cy="60408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36" name="CustomShape 12"/>
          <p:cNvSpPr/>
          <p:nvPr/>
        </p:nvSpPr>
        <p:spPr>
          <a:xfrm>
            <a:off x="5409720" y="5151600"/>
            <a:ext cx="1368360" cy="60408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37" name="CustomShape 13"/>
          <p:cNvSpPr/>
          <p:nvPr/>
        </p:nvSpPr>
        <p:spPr>
          <a:xfrm>
            <a:off x="1906920" y="5151600"/>
            <a:ext cx="1368360" cy="60408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38" name="CustomShape 14"/>
          <p:cNvSpPr/>
          <p:nvPr/>
        </p:nvSpPr>
        <p:spPr>
          <a:xfrm>
            <a:off x="3278520" y="5455080"/>
            <a:ext cx="2127960" cy="360"/>
          </a:xfrm>
          <a:prstGeom prst="straightConnector1">
            <a:avLst/>
          </a:prstGeom>
          <a:noFill/>
          <a:ln w="57240">
            <a:solidFill>
              <a:srgbClr val="000000"/>
            </a:solidFill>
            <a:round/>
            <a:tailEnd len="med" type="triangle" w="med"/>
          </a:ln>
        </p:spPr>
      </p:sp>
      <p:sp>
        <p:nvSpPr>
          <p:cNvPr id="739" name="CustomShape 15"/>
          <p:cNvSpPr/>
          <p:nvPr/>
        </p:nvSpPr>
        <p:spPr>
          <a:xfrm>
            <a:off x="6781320" y="5450760"/>
            <a:ext cx="2127960" cy="360"/>
          </a:xfrm>
          <a:prstGeom prst="straightConnector1">
            <a:avLst/>
          </a:prstGeom>
          <a:noFill/>
          <a:ln w="57240">
            <a:solidFill>
              <a:srgbClr val="000000"/>
            </a:solidFill>
            <a:round/>
            <a:tailEnd len="med" type="triangle" w="med"/>
          </a:ln>
        </p:spPr>
      </p:sp>
      <p:sp>
        <p:nvSpPr>
          <p:cNvPr id="740" name="CustomShape 16"/>
          <p:cNvSpPr/>
          <p:nvPr/>
        </p:nvSpPr>
        <p:spPr>
          <a:xfrm>
            <a:off x="1097280" y="3368880"/>
            <a:ext cx="3052440" cy="1137960"/>
          </a:xfrm>
          <a:prstGeom prst="rect">
            <a:avLst/>
          </a:prstGeom>
          <a:gradFill>
            <a:gsLst>
              <a:gs pos="0">
                <a:srgbClr val="2f8849"/>
              </a:gs>
              <a:gs pos="100000">
                <a:srgbClr val="398b50"/>
              </a:gs>
            </a:gsLst>
            <a:path path="circle"/>
          </a:gradFill>
          <a:ln w="12600">
            <a:solidFill>
              <a:srgbClr val="3e8853"/>
            </a:solidFill>
            <a:round/>
          </a:ln>
        </p:spPr>
      </p:sp>
      <p:sp>
        <p:nvSpPr>
          <p:cNvPr id="741" name="CustomShape 17"/>
          <p:cNvSpPr/>
          <p:nvPr/>
        </p:nvSpPr>
        <p:spPr>
          <a:xfrm>
            <a:off x="4598640" y="3364200"/>
            <a:ext cx="3052440" cy="1137960"/>
          </a:xfrm>
          <a:prstGeom prst="rect">
            <a:avLst/>
          </a:prstGeom>
          <a:gradFill>
            <a:gsLst>
              <a:gs pos="0">
                <a:srgbClr val="52a09c"/>
              </a:gs>
              <a:gs pos="100000">
                <a:srgbClr val="5ea5a1"/>
              </a:gs>
            </a:gsLst>
            <a:path path="circle"/>
          </a:gradFill>
          <a:ln w="12600">
            <a:solidFill>
              <a:srgbClr val="62a39f"/>
            </a:solidFill>
            <a:round/>
          </a:ln>
        </p:spPr>
      </p:sp>
      <p:sp>
        <p:nvSpPr>
          <p:cNvPr id="742" name="CustomShape 18"/>
          <p:cNvSpPr/>
          <p:nvPr/>
        </p:nvSpPr>
        <p:spPr>
          <a:xfrm>
            <a:off x="8100000" y="3381480"/>
            <a:ext cx="3052440" cy="1145520"/>
          </a:xfrm>
          <a:prstGeom prst="rect">
            <a:avLst/>
          </a:prstGeom>
          <a:gradFill>
            <a:gsLst>
              <a:gs pos="0">
                <a:srgbClr val="0d7ece"/>
              </a:gs>
              <a:gs pos="100000">
                <a:srgbClr val="1d83cd"/>
              </a:gs>
            </a:gsLst>
            <a:path path="circle"/>
          </a:gradFill>
          <a:ln w="12600">
            <a:solidFill>
              <a:srgbClr val="2683c6"/>
            </a:solidFill>
            <a:round/>
          </a:ln>
        </p:spPr>
      </p:sp>
      <p:sp>
        <p:nvSpPr>
          <p:cNvPr id="743" name="CustomShape 19"/>
          <p:cNvSpPr/>
          <p:nvPr/>
        </p:nvSpPr>
        <p:spPr>
          <a:xfrm>
            <a:off x="1906920" y="3699360"/>
            <a:ext cx="1368360" cy="60408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44" name="CustomShape 20"/>
          <p:cNvSpPr/>
          <p:nvPr/>
        </p:nvSpPr>
        <p:spPr>
          <a:xfrm>
            <a:off x="8911080" y="3699360"/>
            <a:ext cx="1368360" cy="60408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45" name="CustomShape 21"/>
          <p:cNvSpPr/>
          <p:nvPr/>
        </p:nvSpPr>
        <p:spPr>
          <a:xfrm>
            <a:off x="5409720" y="3699360"/>
            <a:ext cx="1368360" cy="60408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46" name="CustomShape 22"/>
          <p:cNvSpPr/>
          <p:nvPr/>
        </p:nvSpPr>
        <p:spPr>
          <a:xfrm>
            <a:off x="5409720" y="3699360"/>
            <a:ext cx="1368360" cy="60408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47" name="CustomShape 23"/>
          <p:cNvSpPr/>
          <p:nvPr/>
        </p:nvSpPr>
        <p:spPr>
          <a:xfrm>
            <a:off x="1906920" y="3699360"/>
            <a:ext cx="1368360" cy="60408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48" name="CustomShape 24"/>
          <p:cNvSpPr/>
          <p:nvPr/>
        </p:nvSpPr>
        <p:spPr>
          <a:xfrm>
            <a:off x="3278520" y="4002840"/>
            <a:ext cx="2127960" cy="360"/>
          </a:xfrm>
          <a:prstGeom prst="straightConnector1">
            <a:avLst/>
          </a:prstGeom>
          <a:noFill/>
          <a:ln w="57240">
            <a:solidFill>
              <a:srgbClr val="000000"/>
            </a:solidFill>
            <a:round/>
            <a:tailEnd len="med" type="triangle" w="med"/>
          </a:ln>
        </p:spPr>
      </p:sp>
      <p:sp>
        <p:nvSpPr>
          <p:cNvPr id="749" name="CustomShape 25"/>
          <p:cNvSpPr/>
          <p:nvPr/>
        </p:nvSpPr>
        <p:spPr>
          <a:xfrm>
            <a:off x="1938600" y="2339280"/>
            <a:ext cx="1368360" cy="61740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50" name="CustomShape 26"/>
          <p:cNvSpPr/>
          <p:nvPr/>
        </p:nvSpPr>
        <p:spPr>
          <a:xfrm>
            <a:off x="8942760" y="2339280"/>
            <a:ext cx="1368360" cy="61740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51" name="CustomShape 27"/>
          <p:cNvSpPr/>
          <p:nvPr/>
        </p:nvSpPr>
        <p:spPr>
          <a:xfrm>
            <a:off x="5441400" y="2339280"/>
            <a:ext cx="1368360" cy="61740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52" name="CustomShape 28"/>
          <p:cNvSpPr/>
          <p:nvPr/>
        </p:nvSpPr>
        <p:spPr>
          <a:xfrm>
            <a:off x="1938600" y="2333160"/>
            <a:ext cx="1368360" cy="61740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53" name="CustomShape 29"/>
          <p:cNvSpPr/>
          <p:nvPr/>
        </p:nvSpPr>
        <p:spPr>
          <a:xfrm>
            <a:off x="321120" y="2408400"/>
            <a:ext cx="1184040" cy="453240"/>
          </a:xfrm>
          <a:prstGeom prst="rect">
            <a:avLst/>
          </a:prstGeom>
          <a:noFill/>
          <a:ln>
            <a:noFill/>
          </a:ln>
        </p:spPr>
        <p:txBody>
          <a:bodyPr wrap="none" lIns="90000" rIns="90000" tIns="45000" bIns="45000"/>
          <a:p>
            <a:pPr>
              <a:lnSpc>
                <a:spcPct val="100000"/>
              </a:lnSpc>
            </a:pPr>
            <a:r>
              <a:rPr lang="en-US" sz="2400">
                <a:solidFill>
                  <a:srgbClr val="000000"/>
                </a:solidFill>
                <a:latin typeface="Consolas"/>
              </a:rPr>
              <a:t>--soft</a:t>
            </a:r>
            <a:endParaRPr/>
          </a:p>
        </p:txBody>
      </p:sp>
      <p:sp>
        <p:nvSpPr>
          <p:cNvPr id="754" name="CustomShape 30"/>
          <p:cNvSpPr/>
          <p:nvPr/>
        </p:nvSpPr>
        <p:spPr>
          <a:xfrm>
            <a:off x="232560" y="3772080"/>
            <a:ext cx="1351800" cy="453240"/>
          </a:xfrm>
          <a:prstGeom prst="rect">
            <a:avLst/>
          </a:prstGeom>
          <a:noFill/>
          <a:ln>
            <a:noFill/>
          </a:ln>
        </p:spPr>
        <p:txBody>
          <a:bodyPr wrap="none" lIns="90000" rIns="90000" tIns="45000" bIns="45000"/>
          <a:p>
            <a:pPr>
              <a:lnSpc>
                <a:spcPct val="100000"/>
              </a:lnSpc>
            </a:pPr>
            <a:r>
              <a:rPr lang="en-US" sz="2400">
                <a:solidFill>
                  <a:srgbClr val="000000"/>
                </a:solidFill>
                <a:latin typeface="Consolas"/>
              </a:rPr>
              <a:t>--mixed</a:t>
            </a:r>
            <a:endParaRPr/>
          </a:p>
        </p:txBody>
      </p:sp>
      <p:sp>
        <p:nvSpPr>
          <p:cNvPr id="755" name="CustomShape 31"/>
          <p:cNvSpPr/>
          <p:nvPr/>
        </p:nvSpPr>
        <p:spPr>
          <a:xfrm>
            <a:off x="321120" y="5219640"/>
            <a:ext cx="1184040" cy="453240"/>
          </a:xfrm>
          <a:prstGeom prst="rect">
            <a:avLst/>
          </a:prstGeom>
          <a:noFill/>
          <a:ln>
            <a:noFill/>
          </a:ln>
        </p:spPr>
        <p:txBody>
          <a:bodyPr wrap="none" lIns="90000" rIns="90000" tIns="45000" bIns="45000"/>
          <a:p>
            <a:pPr>
              <a:lnSpc>
                <a:spcPct val="100000"/>
              </a:lnSpc>
            </a:pPr>
            <a:r>
              <a:rPr lang="en-US" sz="2400">
                <a:solidFill>
                  <a:srgbClr val="000000"/>
                </a:solidFill>
                <a:latin typeface="Consolas"/>
              </a:rPr>
              <a:t>--hard</a:t>
            </a:r>
            <a:endParaRPr/>
          </a:p>
        </p:txBody>
      </p:sp>
      <p:pic>
        <p:nvPicPr>
          <p:cNvPr id="756" name="Picture 782" descr=""/>
          <p:cNvPicPr/>
          <p:nvPr/>
        </p:nvPicPr>
        <p:blipFill>
          <a:blip r:embed="rId2"/>
          <a:stretch>
            <a:fillRect/>
          </a:stretch>
        </p:blipFill>
        <p:spPr>
          <a:xfrm>
            <a:off x="11612880" y="5790960"/>
            <a:ext cx="491760" cy="491760"/>
          </a:xfrm>
          <a:prstGeom prst="rect">
            <a:avLst/>
          </a:prstGeom>
          <a:ln>
            <a:noFill/>
          </a:ln>
        </p:spPr>
      </p:pic>
    </p:spTree>
  </p:cSld>
  <p:timing>
    <p:tnLst>
      <p:par>
        <p:cTn id="557" dur="indefinite" restart="never" nodeType="tmRoot">
          <p:childTnLst>
            <p:seq>
              <p:cTn id="558" dur="indefinite" nodeType="mainSeq">
                <p:childTnLst>
                  <p:par>
                    <p:cTn id="559" fill="hold">
                      <p:stCondLst>
                        <p:cond delay="indefinite"/>
                      </p:stCondLst>
                      <p:childTnLst>
                        <p:par>
                          <p:cTn id="560" fill="hold">
                            <p:stCondLst>
                              <p:cond delay="0"/>
                            </p:stCondLst>
                            <p:childTnLst>
                              <p:par>
                                <p:cTn id="561" nodeType="clickEffect" fill="hold" presetClass="exit" presetID="10">
                                  <p:stCondLst>
                                    <p:cond delay="0"/>
                                  </p:stCondLst>
                                  <p:childTnLst>
                                    <p:animEffect filter="fade" transition="in">
                                      <p:cBhvr additive="repl">
                                        <p:cTn id="562" dur="1000" fill="freeze"/>
                                        <p:tgtEl>
                                          <p:spTgt spid="752"/>
                                        </p:tgtEl>
                                      </p:cBhvr>
                                    </p:animEffect>
                                    <p:set>
                                      <p:cBhvr>
                                        <p:cTn id="563" dur="1" fill="hold">
                                          <p:stCondLst>
                                            <p:cond delay="998"/>
                                          </p:stCondLst>
                                        </p:cTn>
                                        <p:tgtEl>
                                          <p:spTgt spid="752"/>
                                        </p:tgtEl>
                                        <p:attrNameLst>
                                          <p:attrName>style.visibility</p:attrName>
                                        </p:attrNameLst>
                                      </p:cBhvr>
                                      <p:to>
                                        <p:strVal val="hidden"/>
                                      </p:to>
                                    </p:set>
                                  </p:childTnLst>
                                </p:cTn>
                              </p:par>
                              <p:par>
                                <p:cTn id="564" nodeType="withEffect" fill="hold" presetClass="exit" presetID="10">
                                  <p:stCondLst>
                                    <p:cond delay="0"/>
                                  </p:stCondLst>
                                  <p:childTnLst>
                                    <p:animEffect filter="fade" transition="in">
                                      <p:cBhvr additive="repl">
                                        <p:cTn id="565" dur="1000" fill="freeze"/>
                                        <p:tgtEl>
                                          <p:spTgt spid="737"/>
                                        </p:tgtEl>
                                      </p:cBhvr>
                                    </p:animEffect>
                                    <p:set>
                                      <p:cBhvr>
                                        <p:cTn id="566" dur="1" fill="hold">
                                          <p:stCondLst>
                                            <p:cond delay="998"/>
                                          </p:stCondLst>
                                        </p:cTn>
                                        <p:tgtEl>
                                          <p:spTgt spid="737"/>
                                        </p:tgtEl>
                                        <p:attrNameLst>
                                          <p:attrName>style.visibility</p:attrName>
                                        </p:attrNameLst>
                                      </p:cBhvr>
                                      <p:to>
                                        <p:strVal val="hidden"/>
                                      </p:to>
                                    </p:set>
                                  </p:childTnLst>
                                </p:cTn>
                              </p:par>
                              <p:par>
                                <p:cTn id="567" nodeType="withEffect" fill="hold" presetClass="exit" presetID="10">
                                  <p:stCondLst>
                                    <p:cond delay="0"/>
                                  </p:stCondLst>
                                  <p:childTnLst>
                                    <p:animEffect filter="fade" transition="in">
                                      <p:cBhvr additive="repl">
                                        <p:cTn id="568" dur="1000" fill="freeze"/>
                                        <p:tgtEl>
                                          <p:spTgt spid="747"/>
                                        </p:tgtEl>
                                      </p:cBhvr>
                                    </p:animEffect>
                                    <p:set>
                                      <p:cBhvr>
                                        <p:cTn id="569" dur="1" fill="hold">
                                          <p:stCondLst>
                                            <p:cond delay="998"/>
                                          </p:stCondLst>
                                        </p:cTn>
                                        <p:tgtEl>
                                          <p:spTgt spid="747"/>
                                        </p:tgtEl>
                                        <p:attrNameLst>
                                          <p:attrName>style.visibility</p:attrName>
                                        </p:attrNameLst>
                                      </p:cBhvr>
                                      <p:to>
                                        <p:strVal val="hidden"/>
                                      </p:to>
                                    </p:set>
                                  </p:childTnLst>
                                </p:cTn>
                              </p:par>
                            </p:childTnLst>
                          </p:cTn>
                        </p:par>
                        <p:par>
                          <p:cTn id="570" fill="hold">
                            <p:stCondLst>
                              <p:cond delay="1000"/>
                            </p:stCondLst>
                            <p:childTnLst>
                              <p:par>
                                <p:cTn id="571" nodeType="afterEffect" fill="hold" presetClass="entr" presetID="10">
                                  <p:stCondLst>
                                    <p:cond delay="0"/>
                                  </p:stCondLst>
                                  <p:childTnLst>
                                    <p:set>
                                      <p:cBhvr>
                                        <p:cTn id="572" dur="1" fill="hold">
                                          <p:stCondLst>
                                            <p:cond delay="0"/>
                                          </p:stCondLst>
                                        </p:cTn>
                                        <p:tgtEl>
                                          <p:spTgt spid="748"/>
                                        </p:tgtEl>
                                        <p:attrNameLst>
                                          <p:attrName>style.visibility</p:attrName>
                                        </p:attrNameLst>
                                      </p:cBhvr>
                                      <p:to>
                                        <p:strVal val="visible"/>
                                      </p:to>
                                    </p:set>
                                    <p:animEffect filter="fade" transition="in">
                                      <p:cBhvr additive="repl">
                                        <p:cTn id="573" dur="1000" fill="freeze"/>
                                        <p:tgtEl>
                                          <p:spTgt spid="748"/>
                                        </p:tgtEl>
                                      </p:cBhvr>
                                    </p:animEffect>
                                  </p:childTnLst>
                                </p:cTn>
                              </p:par>
                              <p:par>
                                <p:cTn id="574" nodeType="withEffect" fill="hold" presetClass="exit" presetID="10">
                                  <p:stCondLst>
                                    <p:cond delay="0"/>
                                  </p:stCondLst>
                                  <p:childTnLst>
                                    <p:animEffect filter="fade" transition="in">
                                      <p:cBhvr additive="repl">
                                        <p:cTn id="575" dur="1000" fill="freeze"/>
                                        <p:tgtEl>
                                          <p:spTgt spid="746"/>
                                        </p:tgtEl>
                                      </p:cBhvr>
                                    </p:animEffect>
                                    <p:set>
                                      <p:cBhvr>
                                        <p:cTn id="576" dur="1" fill="hold">
                                          <p:stCondLst>
                                            <p:cond delay="998"/>
                                          </p:stCondLst>
                                        </p:cTn>
                                        <p:tgtEl>
                                          <p:spTgt spid="746"/>
                                        </p:tgtEl>
                                        <p:attrNameLst>
                                          <p:attrName>style.visibility</p:attrName>
                                        </p:attrNameLst>
                                      </p:cBhvr>
                                      <p:to>
                                        <p:strVal val="hidden"/>
                                      </p:to>
                                    </p:set>
                                  </p:childTnLst>
                                </p:cTn>
                              </p:par>
                              <p:par>
                                <p:cTn id="577" nodeType="withEffect" fill="hold" presetClass="exit" presetID="10">
                                  <p:stCondLst>
                                    <p:cond delay="0"/>
                                  </p:stCondLst>
                                  <p:childTnLst>
                                    <p:animEffect filter="fade" transition="in">
                                      <p:cBhvr additive="repl">
                                        <p:cTn id="578" dur="1000" fill="freeze"/>
                                        <p:tgtEl>
                                          <p:spTgt spid="736"/>
                                        </p:tgtEl>
                                      </p:cBhvr>
                                    </p:animEffect>
                                    <p:set>
                                      <p:cBhvr>
                                        <p:cTn id="579" dur="1" fill="hold">
                                          <p:stCondLst>
                                            <p:cond delay="998"/>
                                          </p:stCondLst>
                                        </p:cTn>
                                        <p:tgtEl>
                                          <p:spTgt spid="736"/>
                                        </p:tgtEl>
                                        <p:attrNameLst>
                                          <p:attrName>style.visibility</p:attrName>
                                        </p:attrNameLst>
                                      </p:cBhvr>
                                      <p:to>
                                        <p:strVal val="hidden"/>
                                      </p:to>
                                    </p:set>
                                  </p:childTnLst>
                                </p:cTn>
                              </p:par>
                              <p:par>
                                <p:cTn id="580" nodeType="withEffect" fill="hold" presetClass="entr" presetID="10">
                                  <p:stCondLst>
                                    <p:cond delay="0"/>
                                  </p:stCondLst>
                                  <p:childTnLst>
                                    <p:set>
                                      <p:cBhvr>
                                        <p:cTn id="581" dur="1" fill="hold">
                                          <p:stCondLst>
                                            <p:cond delay="0"/>
                                          </p:stCondLst>
                                        </p:cTn>
                                        <p:tgtEl>
                                          <p:spTgt spid="738"/>
                                        </p:tgtEl>
                                        <p:attrNameLst>
                                          <p:attrName>style.visibility</p:attrName>
                                        </p:attrNameLst>
                                      </p:cBhvr>
                                      <p:to>
                                        <p:strVal val="visible"/>
                                      </p:to>
                                    </p:set>
                                    <p:animEffect filter="fade" transition="in">
                                      <p:cBhvr additive="repl">
                                        <p:cTn id="582" dur="1000" fill="freeze"/>
                                        <p:tgtEl>
                                          <p:spTgt spid="738"/>
                                        </p:tgtEl>
                                      </p:cBhvr>
                                    </p:animEffect>
                                  </p:childTnLst>
                                </p:cTn>
                              </p:par>
                            </p:childTnLst>
                          </p:cTn>
                        </p:par>
                        <p:par>
                          <p:cTn id="583" fill="hold">
                            <p:stCondLst>
                              <p:cond delay="2000"/>
                            </p:stCondLst>
                            <p:childTnLst>
                              <p:par>
                                <p:cTn id="584" nodeType="afterEffect" fill="hold" presetClass="entr" presetID="10">
                                  <p:stCondLst>
                                    <p:cond delay="0"/>
                                  </p:stCondLst>
                                  <p:childTnLst>
                                    <p:set>
                                      <p:cBhvr>
                                        <p:cTn id="585" dur="1" fill="hold">
                                          <p:stCondLst>
                                            <p:cond delay="0"/>
                                          </p:stCondLst>
                                        </p:cTn>
                                        <p:tgtEl>
                                          <p:spTgt spid="739"/>
                                        </p:tgtEl>
                                        <p:attrNameLst>
                                          <p:attrName>style.visibility</p:attrName>
                                        </p:attrNameLst>
                                      </p:cBhvr>
                                      <p:to>
                                        <p:strVal val="visible"/>
                                      </p:to>
                                    </p:set>
                                    <p:animEffect filter="fade" transition="in">
                                      <p:cBhvr additive="repl">
                                        <p:cTn id="586" dur="1000" fill="freeze"/>
                                        <p:tgtEl>
                                          <p:spTgt spid="739"/>
                                        </p:tgtEl>
                                      </p:cBhvr>
                                    </p:animEffect>
                                  </p:childTnLst>
                                </p:cTn>
                              </p:par>
                              <p:par>
                                <p:cTn id="587" nodeType="withEffect" fill="hold" presetClass="exit" presetID="10">
                                  <p:stCondLst>
                                    <p:cond delay="0"/>
                                  </p:stCondLst>
                                  <p:childTnLst>
                                    <p:animEffect filter="fade" transition="in">
                                      <p:cBhvr additive="repl">
                                        <p:cTn id="588" dur="1000" fill="freeze"/>
                                        <p:tgtEl>
                                          <p:spTgt spid="734"/>
                                        </p:tgtEl>
                                      </p:cBhvr>
                                    </p:animEffect>
                                    <p:set>
                                      <p:cBhvr>
                                        <p:cTn id="589" dur="1" fill="hold">
                                          <p:stCondLst>
                                            <p:cond delay="998"/>
                                          </p:stCondLst>
                                        </p:cTn>
                                        <p:tgtEl>
                                          <p:spTgt spid="73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7" name="CustomShape 1"/>
          <p:cNvSpPr/>
          <p:nvPr/>
        </p:nvSpPr>
        <p:spPr>
          <a:xfrm>
            <a:off x="1097280" y="5074920"/>
            <a:ext cx="10112400" cy="821880"/>
          </a:xfrm>
          <a:prstGeom prst="rect">
            <a:avLst/>
          </a:prstGeom>
          <a:noFill/>
          <a:ln>
            <a:noFill/>
          </a:ln>
        </p:spPr>
        <p:txBody>
          <a:bodyPr lIns="90000" rIns="90000" tIns="0" bIns="0" anchor="b"/>
          <a:p>
            <a:pPr>
              <a:lnSpc>
                <a:spcPct val="85000"/>
              </a:lnSpc>
            </a:pPr>
            <a:r>
              <a:rPr lang="en-US" sz="4400">
                <a:solidFill>
                  <a:srgbClr val="f2f2f2"/>
                </a:solidFill>
                <a:latin typeface="Segoe UI Light"/>
              </a:rPr>
              <a:t>Git with Others</a:t>
            </a:r>
            <a:endParaRPr/>
          </a:p>
        </p:txBody>
      </p:sp>
      <p:sp>
        <p:nvSpPr>
          <p:cNvPr id="758" name="CustomShape 2"/>
          <p:cNvSpPr/>
          <p:nvPr/>
        </p:nvSpPr>
        <p:spPr>
          <a:xfrm>
            <a:off x="1097280" y="5906880"/>
            <a:ext cx="10112040" cy="593280"/>
          </a:xfrm>
          <a:prstGeom prst="rect">
            <a:avLst/>
          </a:prstGeom>
          <a:noFill/>
          <a:ln>
            <a:noFill/>
          </a:ln>
        </p:spPr>
        <p:txBody>
          <a:bodyPr lIns="90000" rIns="90000" tIns="0" bIns="0" anchor="ctr"/>
          <a:p>
            <a:pPr>
              <a:lnSpc>
                <a:spcPct val="100000"/>
              </a:lnSpc>
            </a:pPr>
            <a:r>
              <a:rPr lang="en-US" sz="2800">
                <a:solidFill>
                  <a:srgbClr val="d9d9d9"/>
                </a:solidFill>
                <a:latin typeface="Segoe UI Light"/>
              </a:rPr>
              <a:t>You will never code alone</a:t>
            </a:r>
            <a:endParaRPr/>
          </a:p>
          <a:p>
            <a:pPr>
              <a:lnSpc>
                <a:spcPct val="100000"/>
              </a:lnSpc>
            </a:pPr>
            <a:endParaRPr/>
          </a:p>
        </p:txBody>
      </p:sp>
    </p:spTree>
  </p:cSld>
  <p:timing>
    <p:tnLst>
      <p:par>
        <p:cTn id="590" dur="indefinite" restart="never" nodeType="tmRoot">
          <p:childTnLst>
            <p:seq>
              <p:cTn id="591"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59" name="Picture 6" descr=""/>
          <p:cNvPicPr/>
          <p:nvPr/>
        </p:nvPicPr>
        <p:blipFill>
          <a:blip r:embed="rId1"/>
          <a:stretch>
            <a:fillRect/>
          </a:stretch>
        </p:blipFill>
        <p:spPr>
          <a:xfrm>
            <a:off x="8912520" y="286560"/>
            <a:ext cx="2239920" cy="397440"/>
          </a:xfrm>
          <a:prstGeom prst="rect">
            <a:avLst/>
          </a:prstGeom>
          <a:ln>
            <a:noFill/>
          </a:ln>
        </p:spPr>
      </p:pic>
      <p:sp>
        <p:nvSpPr>
          <p:cNvPr id="760" name="CustomShape 1"/>
          <p:cNvSpPr/>
          <p:nvPr/>
        </p:nvSpPr>
        <p:spPr>
          <a:xfrm>
            <a:off x="5564520" y="5428080"/>
            <a:ext cx="1061640" cy="839160"/>
          </a:xfrm>
          <a:prstGeom prst="rect">
            <a:avLst/>
          </a:prstGeom>
          <a:noFill/>
          <a:ln>
            <a:noFill/>
          </a:ln>
        </p:spPr>
        <p:txBody>
          <a:bodyPr wrap="none" lIns="90000" rIns="90000" tIns="45000" bIns="45000"/>
          <a:p>
            <a:pPr>
              <a:lnSpc>
                <a:spcPct val="100000"/>
              </a:lnSpc>
            </a:pPr>
            <a:r>
              <a:rPr lang="en-US" sz="4800">
                <a:solidFill>
                  <a:srgbClr val="000000"/>
                </a:solidFill>
                <a:latin typeface="Segoe UI Light"/>
              </a:rPr>
              <a:t>You</a:t>
            </a:r>
            <a:endParaRPr/>
          </a:p>
        </p:txBody>
      </p:sp>
      <p:pic>
        <p:nvPicPr>
          <p:cNvPr id="761" name="asus" descr=""/>
          <p:cNvPicPr/>
          <p:nvPr/>
        </p:nvPicPr>
        <p:blipFill>
          <a:blip r:embed="rId2"/>
          <a:stretch>
            <a:fillRect/>
          </a:stretch>
        </p:blipFill>
        <p:spPr>
          <a:xfrm>
            <a:off x="3018240" y="286560"/>
            <a:ext cx="5414040" cy="6239520"/>
          </a:xfrm>
          <a:prstGeom prst="rect">
            <a:avLst/>
          </a:prstGeom>
          <a:ln>
            <a:noFill/>
          </a:ln>
        </p:spPr>
      </p:pic>
      <p:sp>
        <p:nvSpPr>
          <p:cNvPr id="762" name="CustomShape 2"/>
          <p:cNvSpPr/>
          <p:nvPr/>
        </p:nvSpPr>
        <p:spPr>
          <a:xfrm>
            <a:off x="8192880" y="3331080"/>
            <a:ext cx="3010680" cy="51624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Local repository</a:t>
            </a:r>
            <a:endParaRPr/>
          </a:p>
        </p:txBody>
      </p:sp>
    </p:spTree>
  </p:cSld>
  <p:timing>
    <p:tnLst>
      <p:par>
        <p:cTn id="592" dur="indefinite" restart="never" nodeType="tmRoot">
          <p:childTnLst>
            <p:seq>
              <p:cTn id="593" dur="indefinite" nodeType="mainSeq">
                <p:childTnLst>
                  <p:par>
                    <p:cTn id="594" fill="hold">
                      <p:stCondLst>
                        <p:cond delay="indefinite"/>
                      </p:stCondLst>
                      <p:childTnLst>
                        <p:par>
                          <p:cTn id="595" fill="hold">
                            <p:stCondLst>
                              <p:cond delay="0"/>
                            </p:stCondLst>
                            <p:childTnLst>
                              <p:par>
                                <p:cTn id="596" nodeType="afterEffect" fill="hold" presetClass="entr" presetID="10">
                                  <p:stCondLst>
                                    <p:cond delay="0"/>
                                  </p:stCondLst>
                                  <p:childTnLst>
                                    <p:set>
                                      <p:cBhvr>
                                        <p:cTn id="597" dur="1" fill="hold">
                                          <p:stCondLst>
                                            <p:cond delay="0"/>
                                          </p:stCondLst>
                                        </p:cTn>
                                        <p:tgtEl>
                                          <p:spTgt spid="761"/>
                                        </p:tgtEl>
                                        <p:attrNameLst>
                                          <p:attrName>style.visibility</p:attrName>
                                        </p:attrNameLst>
                                      </p:cBhvr>
                                      <p:to>
                                        <p:strVal val="visible"/>
                                      </p:to>
                                    </p:set>
                                    <p:animEffect filter="fade" transition="in">
                                      <p:cBhvr additive="repl">
                                        <p:cTn id="598" dur="250" fill="freeze"/>
                                        <p:tgtEl>
                                          <p:spTgt spid="761"/>
                                        </p:tgtEl>
                                      </p:cBhvr>
                                    </p:animEffect>
                                  </p:childTnLst>
                                </p:cTn>
                              </p:par>
                              <p:par>
                                <p:cTn id="599" nodeType="withEffect" fill="hold" presetClass="entr" presetID="10">
                                  <p:stCondLst>
                                    <p:cond delay="0"/>
                                  </p:stCondLst>
                                  <p:childTnLst>
                                    <p:set>
                                      <p:cBhvr>
                                        <p:cTn id="600" dur="1" fill="hold">
                                          <p:stCondLst>
                                            <p:cond delay="0"/>
                                          </p:stCondLst>
                                        </p:cTn>
                                        <p:tgtEl>
                                          <p:spTgt spid="760"/>
                                        </p:tgtEl>
                                        <p:attrNameLst>
                                          <p:attrName>style.visibility</p:attrName>
                                        </p:attrNameLst>
                                      </p:cBhvr>
                                      <p:to>
                                        <p:strVal val="visible"/>
                                      </p:to>
                                    </p:set>
                                    <p:animEffect filter="fade" transition="in">
                                      <p:cBhvr additive="repl">
                                        <p:cTn id="601" dur="500" fill="freeze"/>
                                        <p:tgtEl>
                                          <p:spTgt spid="760"/>
                                        </p:tgtEl>
                                      </p:cBhvr>
                                    </p:animEffect>
                                  </p:childTnLst>
                                </p:cTn>
                              </p:par>
                            </p:childTnLst>
                          </p:cTn>
                        </p:par>
                      </p:childTnLst>
                    </p:cTn>
                  </p:par>
                  <p:par>
                    <p:cTn id="602" fill="hold">
                      <p:stCondLst>
                        <p:cond delay="indefinite"/>
                      </p:stCondLst>
                      <p:childTnLst>
                        <p:par>
                          <p:cTn id="603" fill="hold">
                            <p:stCondLst>
                              <p:cond delay="0"/>
                            </p:stCondLst>
                            <p:childTnLst>
                              <p:par>
                                <p:cTn id="604" nodeType="clickEffect" fill="hold" presetClass="entr" presetID="42">
                                  <p:stCondLst>
                                    <p:cond delay="0"/>
                                  </p:stCondLst>
                                  <p:childTnLst>
                                    <p:set>
                                      <p:cBhvr>
                                        <p:cTn id="605" dur="1" fill="hold">
                                          <p:stCondLst>
                                            <p:cond delay="0"/>
                                          </p:stCondLst>
                                        </p:cTn>
                                        <p:tgtEl>
                                          <p:spTgt spid="762"/>
                                        </p:tgtEl>
                                        <p:attrNameLst>
                                          <p:attrName>style.visibility</p:attrName>
                                        </p:attrNameLst>
                                      </p:cBhvr>
                                      <p:to>
                                        <p:strVal val="visible"/>
                                      </p:to>
                                    </p:set>
                                    <p:animEffect filter="fade" transition="in">
                                      <p:cBhvr additive="repl">
                                        <p:cTn id="606" dur="250" fill="freeze"/>
                                        <p:tgtEl>
                                          <p:spTgt spid="762"/>
                                        </p:tgtEl>
                                      </p:cBhvr>
                                    </p:animEffect>
                                    <p:anim calcmode="lin" valueType="num">
                                      <p:cBhvr additive="repl">
                                        <p:cTn id="607" dur="250" fill="hold"/>
                                        <p:tgtEl>
                                          <p:spTgt spid="762"/>
                                        </p:tgtEl>
                                        <p:attrNameLst>
                                          <p:attrName>ppt_x</p:attrName>
                                        </p:attrNameLst>
                                      </p:cBhvr>
                                      <p:tavLst>
                                        <p:tav tm="0">
                                          <p:val>
                                            <p:strVal val="#ppt_x"/>
                                          </p:val>
                                        </p:tav>
                                        <p:tav tm="100000">
                                          <p:val>
                                            <p:strVal val="#ppt_x"/>
                                          </p:val>
                                        </p:tav>
                                      </p:tavLst>
                                    </p:anim>
                                    <p:anim calcmode="lin" valueType="num">
                                      <p:cBhvr additive="repl">
                                        <p:cTn id="608" dur="2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63" name="Picture 6" descr=""/>
          <p:cNvPicPr/>
          <p:nvPr/>
        </p:nvPicPr>
        <p:blipFill>
          <a:blip r:embed="rId1"/>
          <a:stretch>
            <a:fillRect/>
          </a:stretch>
        </p:blipFill>
        <p:spPr>
          <a:xfrm>
            <a:off x="8912520" y="286560"/>
            <a:ext cx="2239920" cy="397440"/>
          </a:xfrm>
          <a:prstGeom prst="rect">
            <a:avLst/>
          </a:prstGeom>
          <a:ln>
            <a:noFill/>
          </a:ln>
        </p:spPr>
      </p:pic>
      <p:sp>
        <p:nvSpPr>
          <p:cNvPr id="764" name="CustomShape 1"/>
          <p:cNvSpPr/>
          <p:nvPr/>
        </p:nvSpPr>
        <p:spPr>
          <a:xfrm flipH="1">
            <a:off x="2980440" y="2890440"/>
            <a:ext cx="2044800" cy="911160"/>
          </a:xfrm>
          <a:prstGeom prst="straightConnector1">
            <a:avLst/>
          </a:prstGeom>
          <a:noFill/>
          <a:ln w="57240">
            <a:solidFill>
              <a:srgbClr val="134163"/>
            </a:solidFill>
            <a:round/>
            <a:headEnd len="med" type="triangle" w="med"/>
            <a:tailEnd len="med" type="triangle" w="med"/>
          </a:ln>
        </p:spPr>
      </p:sp>
      <p:sp>
        <p:nvSpPr>
          <p:cNvPr id="765" name="CustomShape 2"/>
          <p:cNvSpPr/>
          <p:nvPr/>
        </p:nvSpPr>
        <p:spPr>
          <a:xfrm>
            <a:off x="6095880" y="2892600"/>
            <a:ext cx="360" cy="911160"/>
          </a:xfrm>
          <a:prstGeom prst="straightConnector1">
            <a:avLst/>
          </a:prstGeom>
          <a:noFill/>
          <a:ln w="57240">
            <a:solidFill>
              <a:srgbClr val="134163"/>
            </a:solidFill>
            <a:round/>
            <a:headEnd len="med" type="triangle" w="med"/>
            <a:tailEnd len="med" type="triangle" w="med"/>
          </a:ln>
        </p:spPr>
      </p:sp>
      <p:sp>
        <p:nvSpPr>
          <p:cNvPr id="766" name="CustomShape 3"/>
          <p:cNvSpPr/>
          <p:nvPr/>
        </p:nvSpPr>
        <p:spPr>
          <a:xfrm>
            <a:off x="7255080" y="2892600"/>
            <a:ext cx="1949400" cy="911160"/>
          </a:xfrm>
          <a:prstGeom prst="straightConnector1">
            <a:avLst/>
          </a:prstGeom>
          <a:noFill/>
          <a:ln w="57240">
            <a:solidFill>
              <a:srgbClr val="134163"/>
            </a:solidFill>
            <a:round/>
            <a:headEnd len="med" type="triangle" w="med"/>
            <a:tailEnd len="med" type="triangle" w="med"/>
          </a:ln>
        </p:spPr>
      </p:sp>
      <p:sp>
        <p:nvSpPr>
          <p:cNvPr id="767" name="CustomShape 4"/>
          <p:cNvSpPr/>
          <p:nvPr/>
        </p:nvSpPr>
        <p:spPr>
          <a:xfrm>
            <a:off x="1974240" y="5428080"/>
            <a:ext cx="2364120" cy="990360"/>
          </a:xfrm>
          <a:prstGeom prst="rect">
            <a:avLst/>
          </a:prstGeom>
          <a:noFill/>
          <a:ln>
            <a:noFill/>
          </a:ln>
        </p:spPr>
        <p:txBody>
          <a:bodyPr wrap="none" lIns="90000" rIns="90000" tIns="45000" bIns="45000"/>
          <a:p>
            <a:pPr>
              <a:lnSpc>
                <a:spcPct val="100000"/>
              </a:lnSpc>
            </a:pPr>
            <a:r>
              <a:rPr lang="en-US" sz="4800">
                <a:solidFill>
                  <a:srgbClr val="000000"/>
                </a:solidFill>
                <a:latin typeface="Segoe UI Light"/>
              </a:rPr>
              <a:t>Friend A</a:t>
            </a:r>
            <a:endParaRPr/>
          </a:p>
        </p:txBody>
      </p:sp>
      <p:sp>
        <p:nvSpPr>
          <p:cNvPr id="768" name="CustomShape 5"/>
          <p:cNvSpPr/>
          <p:nvPr/>
        </p:nvSpPr>
        <p:spPr>
          <a:xfrm>
            <a:off x="8192880" y="5428080"/>
            <a:ext cx="2233440" cy="824040"/>
          </a:xfrm>
          <a:prstGeom prst="rect">
            <a:avLst/>
          </a:prstGeom>
          <a:noFill/>
          <a:ln>
            <a:noFill/>
          </a:ln>
        </p:spPr>
        <p:txBody>
          <a:bodyPr wrap="none" lIns="90000" rIns="90000" tIns="45000" bIns="45000"/>
          <a:p>
            <a:pPr algn="ctr">
              <a:lnSpc>
                <a:spcPct val="100000"/>
              </a:lnSpc>
            </a:pPr>
            <a:r>
              <a:rPr lang="en-US" sz="4800">
                <a:solidFill>
                  <a:srgbClr val="000000"/>
                </a:solidFill>
                <a:latin typeface="Segoe UI Light"/>
              </a:rPr>
              <a:t>Friend B</a:t>
            </a:r>
            <a:endParaRPr/>
          </a:p>
        </p:txBody>
      </p:sp>
      <p:pic>
        <p:nvPicPr>
          <p:cNvPr id="769" name="asus" descr=""/>
          <p:cNvPicPr/>
          <p:nvPr/>
        </p:nvPicPr>
        <p:blipFill>
          <a:blip r:embed="rId2"/>
          <a:stretch>
            <a:fillRect/>
          </a:stretch>
        </p:blipFill>
        <p:spPr>
          <a:xfrm>
            <a:off x="4599000" y="2891160"/>
            <a:ext cx="2711880" cy="3125880"/>
          </a:xfrm>
          <a:prstGeom prst="rect">
            <a:avLst/>
          </a:prstGeom>
          <a:ln>
            <a:noFill/>
          </a:ln>
        </p:spPr>
      </p:pic>
      <p:pic>
        <p:nvPicPr>
          <p:cNvPr id="770" name="Picture 2" descr=""/>
          <p:cNvPicPr/>
          <p:nvPr/>
        </p:nvPicPr>
        <p:blipFill>
          <a:blip r:embed="rId3"/>
          <a:stretch>
            <a:fillRect/>
          </a:stretch>
        </p:blipFill>
        <p:spPr>
          <a:xfrm>
            <a:off x="1984680" y="3892320"/>
            <a:ext cx="2456640" cy="1572120"/>
          </a:xfrm>
          <a:prstGeom prst="rect">
            <a:avLst/>
          </a:prstGeom>
          <a:ln>
            <a:noFill/>
          </a:ln>
        </p:spPr>
      </p:pic>
      <p:pic>
        <p:nvPicPr>
          <p:cNvPr id="771" name="Picture 6" descr=""/>
          <p:cNvPicPr/>
          <p:nvPr/>
        </p:nvPicPr>
        <p:blipFill>
          <a:blip r:embed="rId4"/>
          <a:stretch>
            <a:fillRect/>
          </a:stretch>
        </p:blipFill>
        <p:spPr>
          <a:xfrm>
            <a:off x="7696440" y="3892320"/>
            <a:ext cx="2741760" cy="1543320"/>
          </a:xfrm>
          <a:prstGeom prst="rect">
            <a:avLst/>
          </a:prstGeom>
          <a:ln>
            <a:noFill/>
          </a:ln>
        </p:spPr>
      </p:pic>
      <p:sp>
        <p:nvSpPr>
          <p:cNvPr id="772" name="CustomShape 6"/>
          <p:cNvSpPr/>
          <p:nvPr/>
        </p:nvSpPr>
        <p:spPr>
          <a:xfrm>
            <a:off x="5564520" y="5428080"/>
            <a:ext cx="1061640" cy="839160"/>
          </a:xfrm>
          <a:prstGeom prst="rect">
            <a:avLst/>
          </a:prstGeom>
          <a:noFill/>
          <a:ln>
            <a:noFill/>
          </a:ln>
        </p:spPr>
        <p:txBody>
          <a:bodyPr wrap="none" lIns="90000" rIns="90000" tIns="45000" bIns="45000"/>
          <a:p>
            <a:pPr>
              <a:lnSpc>
                <a:spcPct val="100000"/>
              </a:lnSpc>
            </a:pPr>
            <a:r>
              <a:rPr lang="en-US" sz="4800">
                <a:solidFill>
                  <a:srgbClr val="000000"/>
                </a:solidFill>
                <a:latin typeface="Segoe UI Light"/>
              </a:rPr>
              <a:t>You</a:t>
            </a:r>
            <a:endParaRPr/>
          </a:p>
        </p:txBody>
      </p:sp>
      <p:pic>
        <p:nvPicPr>
          <p:cNvPr id="773" name="Picture 2" descr=""/>
          <p:cNvPicPr/>
          <p:nvPr/>
        </p:nvPicPr>
        <p:blipFill>
          <a:blip r:embed="rId5"/>
          <a:stretch>
            <a:fillRect/>
          </a:stretch>
        </p:blipFill>
        <p:spPr>
          <a:xfrm>
            <a:off x="4705920" y="198360"/>
            <a:ext cx="2900880" cy="2900880"/>
          </a:xfrm>
          <a:prstGeom prst="rect">
            <a:avLst/>
          </a:prstGeom>
          <a:ln>
            <a:noFill/>
          </a:ln>
        </p:spPr>
      </p:pic>
    </p:spTree>
  </p:cSld>
  <p:timing>
    <p:tnLst>
      <p:par>
        <p:cTn id="609" dur="indefinite" restart="never" nodeType="tmRoot">
          <p:childTnLst>
            <p:seq>
              <p:cTn id="610" dur="indefinite" nodeType="mainSeq">
                <p:childTnLst>
                  <p:par>
                    <p:cTn id="611" fill="hold">
                      <p:stCondLst>
                        <p:cond delay="indefinite"/>
                      </p:stCondLst>
                      <p:childTnLst>
                        <p:par>
                          <p:cTn id="612" fill="hold">
                            <p:stCondLst>
                              <p:cond delay="0"/>
                            </p:stCondLst>
                            <p:childTnLst>
                              <p:par>
                                <p:cTn id="613" nodeType="afterEffect" fill="hold" presetClass="entr" presetID="42">
                                  <p:stCondLst>
                                    <p:cond delay="0"/>
                                  </p:stCondLst>
                                  <p:childTnLst>
                                    <p:set>
                                      <p:cBhvr>
                                        <p:cTn id="614" dur="1" fill="hold">
                                          <p:stCondLst>
                                            <p:cond delay="0"/>
                                          </p:stCondLst>
                                        </p:cTn>
                                        <p:tgtEl>
                                          <p:spTgt spid="770"/>
                                        </p:tgtEl>
                                        <p:attrNameLst>
                                          <p:attrName>style.visibility</p:attrName>
                                        </p:attrNameLst>
                                      </p:cBhvr>
                                      <p:to>
                                        <p:strVal val="visible"/>
                                      </p:to>
                                    </p:set>
                                    <p:animEffect filter="fade" transition="in">
                                      <p:cBhvr additive="repl">
                                        <p:cTn id="615" dur="250" fill="freeze"/>
                                        <p:tgtEl>
                                          <p:spTgt spid="770"/>
                                        </p:tgtEl>
                                      </p:cBhvr>
                                    </p:animEffect>
                                    <p:anim calcmode="lin" valueType="num">
                                      <p:cBhvr additive="repl">
                                        <p:cTn id="616" dur="250" fill="hold"/>
                                        <p:tgtEl>
                                          <p:spTgt spid="770"/>
                                        </p:tgtEl>
                                        <p:attrNameLst>
                                          <p:attrName>ppt_x</p:attrName>
                                        </p:attrNameLst>
                                      </p:cBhvr>
                                      <p:tavLst>
                                        <p:tav tm="0">
                                          <p:val>
                                            <p:strVal val="#ppt_x"/>
                                          </p:val>
                                        </p:tav>
                                        <p:tav tm="100000">
                                          <p:val>
                                            <p:strVal val="#ppt_x"/>
                                          </p:val>
                                        </p:tav>
                                      </p:tavLst>
                                    </p:anim>
                                    <p:anim calcmode="lin" valueType="num">
                                      <p:cBhvr additive="repl">
                                        <p:cTn id="617" dur="250" fill="hold"/>
                                        <p:tgtEl>
                                          <p:spTgt spid="770"/>
                                        </p:tgtEl>
                                        <p:attrNameLst>
                                          <p:attrName>ppt_y</p:attrName>
                                        </p:attrNameLst>
                                      </p:cBhvr>
                                      <p:tavLst>
                                        <p:tav tm="0">
                                          <p:val>
                                            <p:strVal val="#ppt_y+.1"/>
                                          </p:val>
                                        </p:tav>
                                        <p:tav tm="100000">
                                          <p:val>
                                            <p:strVal val="#ppt_y"/>
                                          </p:val>
                                        </p:tav>
                                      </p:tavLst>
                                    </p:anim>
                                  </p:childTnLst>
                                </p:cTn>
                              </p:par>
                              <p:par>
                                <p:cTn id="618" nodeType="withEffect" fill="hold" presetClass="entr" presetID="42">
                                  <p:stCondLst>
                                    <p:cond delay="0"/>
                                  </p:stCondLst>
                                  <p:childTnLst>
                                    <p:set>
                                      <p:cBhvr>
                                        <p:cTn id="619" dur="1" fill="hold">
                                          <p:stCondLst>
                                            <p:cond delay="0"/>
                                          </p:stCondLst>
                                        </p:cTn>
                                        <p:tgtEl>
                                          <p:spTgt spid="771"/>
                                        </p:tgtEl>
                                        <p:attrNameLst>
                                          <p:attrName>style.visibility</p:attrName>
                                        </p:attrNameLst>
                                      </p:cBhvr>
                                      <p:to>
                                        <p:strVal val="visible"/>
                                      </p:to>
                                    </p:set>
                                    <p:animEffect filter="fade" transition="in">
                                      <p:cBhvr additive="repl">
                                        <p:cTn id="620" dur="250" fill="freeze"/>
                                        <p:tgtEl>
                                          <p:spTgt spid="771"/>
                                        </p:tgtEl>
                                      </p:cBhvr>
                                    </p:animEffect>
                                    <p:anim calcmode="lin" valueType="num">
                                      <p:cBhvr additive="repl">
                                        <p:cTn id="621" dur="250" fill="hold"/>
                                        <p:tgtEl>
                                          <p:spTgt spid="771"/>
                                        </p:tgtEl>
                                        <p:attrNameLst>
                                          <p:attrName>ppt_x</p:attrName>
                                        </p:attrNameLst>
                                      </p:cBhvr>
                                      <p:tavLst>
                                        <p:tav tm="0">
                                          <p:val>
                                            <p:strVal val="#ppt_x"/>
                                          </p:val>
                                        </p:tav>
                                        <p:tav tm="100000">
                                          <p:val>
                                            <p:strVal val="#ppt_x"/>
                                          </p:val>
                                        </p:tav>
                                      </p:tavLst>
                                    </p:anim>
                                    <p:anim calcmode="lin" valueType="num">
                                      <p:cBhvr additive="repl">
                                        <p:cTn id="622" dur="250" fill="hold"/>
                                        <p:tgtEl>
                                          <p:spTgt spid="771"/>
                                        </p:tgtEl>
                                        <p:attrNameLst>
                                          <p:attrName>ppt_y</p:attrName>
                                        </p:attrNameLst>
                                      </p:cBhvr>
                                      <p:tavLst>
                                        <p:tav tm="0">
                                          <p:val>
                                            <p:strVal val="#ppt_y+.1"/>
                                          </p:val>
                                        </p:tav>
                                        <p:tav tm="100000">
                                          <p:val>
                                            <p:strVal val="#ppt_y"/>
                                          </p:val>
                                        </p:tav>
                                      </p:tavLst>
                                    </p:anim>
                                  </p:childTnLst>
                                </p:cTn>
                              </p:par>
                            </p:childTnLst>
                          </p:cTn>
                        </p:par>
                        <p:par>
                          <p:cTn id="623" fill="hold">
                            <p:stCondLst>
                              <p:cond delay="250"/>
                            </p:stCondLst>
                            <p:childTnLst>
                              <p:par>
                                <p:cTn id="624" nodeType="afterEffect" fill="hold" presetClass="entr" presetID="42">
                                  <p:stCondLst>
                                    <p:cond delay="0"/>
                                  </p:stCondLst>
                                  <p:childTnLst>
                                    <p:set>
                                      <p:cBhvr>
                                        <p:cTn id="625" dur="1" fill="hold">
                                          <p:stCondLst>
                                            <p:cond delay="0"/>
                                          </p:stCondLst>
                                        </p:cTn>
                                        <p:tgtEl>
                                          <p:spTgt spid="767"/>
                                        </p:tgtEl>
                                        <p:attrNameLst>
                                          <p:attrName>style.visibility</p:attrName>
                                        </p:attrNameLst>
                                      </p:cBhvr>
                                      <p:to>
                                        <p:strVal val="visible"/>
                                      </p:to>
                                    </p:set>
                                    <p:animEffect filter="fade" transition="in">
                                      <p:cBhvr additive="repl">
                                        <p:cTn id="626" dur="250" fill="freeze"/>
                                        <p:tgtEl>
                                          <p:spTgt spid="767"/>
                                        </p:tgtEl>
                                      </p:cBhvr>
                                    </p:animEffect>
                                    <p:anim calcmode="lin" valueType="num">
                                      <p:cBhvr additive="repl">
                                        <p:cTn id="627" dur="250" fill="hold"/>
                                        <p:tgtEl>
                                          <p:spTgt spid="767"/>
                                        </p:tgtEl>
                                        <p:attrNameLst>
                                          <p:attrName>ppt_x</p:attrName>
                                        </p:attrNameLst>
                                      </p:cBhvr>
                                      <p:tavLst>
                                        <p:tav tm="0">
                                          <p:val>
                                            <p:strVal val="#ppt_x"/>
                                          </p:val>
                                        </p:tav>
                                        <p:tav tm="100000">
                                          <p:val>
                                            <p:strVal val="#ppt_x"/>
                                          </p:val>
                                        </p:tav>
                                      </p:tavLst>
                                    </p:anim>
                                    <p:anim calcmode="lin" valueType="num">
                                      <p:cBhvr additive="repl">
                                        <p:cTn id="628" dur="250" fill="hold"/>
                                        <p:tgtEl>
                                          <p:spTgt spid="767"/>
                                        </p:tgtEl>
                                        <p:attrNameLst>
                                          <p:attrName>ppt_y</p:attrName>
                                        </p:attrNameLst>
                                      </p:cBhvr>
                                      <p:tavLst>
                                        <p:tav tm="0">
                                          <p:val>
                                            <p:strVal val="#ppt_y+.1"/>
                                          </p:val>
                                        </p:tav>
                                        <p:tav tm="100000">
                                          <p:val>
                                            <p:strVal val="#ppt_y"/>
                                          </p:val>
                                        </p:tav>
                                      </p:tavLst>
                                    </p:anim>
                                  </p:childTnLst>
                                </p:cTn>
                              </p:par>
                              <p:par>
                                <p:cTn id="629" nodeType="withEffect" fill="hold" presetClass="entr" presetID="42">
                                  <p:stCondLst>
                                    <p:cond delay="0"/>
                                  </p:stCondLst>
                                  <p:childTnLst>
                                    <p:set>
                                      <p:cBhvr>
                                        <p:cTn id="630" dur="1" fill="hold">
                                          <p:stCondLst>
                                            <p:cond delay="0"/>
                                          </p:stCondLst>
                                        </p:cTn>
                                        <p:tgtEl>
                                          <p:spTgt spid="768"/>
                                        </p:tgtEl>
                                        <p:attrNameLst>
                                          <p:attrName>style.visibility</p:attrName>
                                        </p:attrNameLst>
                                      </p:cBhvr>
                                      <p:to>
                                        <p:strVal val="visible"/>
                                      </p:to>
                                    </p:set>
                                    <p:animEffect filter="fade" transition="in">
                                      <p:cBhvr additive="repl">
                                        <p:cTn id="631" dur="250" fill="freeze"/>
                                        <p:tgtEl>
                                          <p:spTgt spid="768"/>
                                        </p:tgtEl>
                                      </p:cBhvr>
                                    </p:animEffect>
                                    <p:anim calcmode="lin" valueType="num">
                                      <p:cBhvr additive="repl">
                                        <p:cTn id="632" dur="250" fill="hold"/>
                                        <p:tgtEl>
                                          <p:spTgt spid="768"/>
                                        </p:tgtEl>
                                        <p:attrNameLst>
                                          <p:attrName>ppt_x</p:attrName>
                                        </p:attrNameLst>
                                      </p:cBhvr>
                                      <p:tavLst>
                                        <p:tav tm="0">
                                          <p:val>
                                            <p:strVal val="#ppt_x"/>
                                          </p:val>
                                        </p:tav>
                                        <p:tav tm="100000">
                                          <p:val>
                                            <p:strVal val="#ppt_x"/>
                                          </p:val>
                                        </p:tav>
                                      </p:tavLst>
                                    </p:anim>
                                    <p:anim calcmode="lin" valueType="num">
                                      <p:cBhvr additive="repl">
                                        <p:cTn id="633" dur="250" fill="hold"/>
                                        <p:tgtEl>
                                          <p:spTgt spid="768"/>
                                        </p:tgtEl>
                                        <p:attrNameLst>
                                          <p:attrName>ppt_y</p:attrName>
                                        </p:attrNameLst>
                                      </p:cBhvr>
                                      <p:tavLst>
                                        <p:tav tm="0">
                                          <p:val>
                                            <p:strVal val="#ppt_y+.1"/>
                                          </p:val>
                                        </p:tav>
                                        <p:tav tm="100000">
                                          <p:val>
                                            <p:strVal val="#ppt_y"/>
                                          </p:val>
                                        </p:tav>
                                      </p:tavLst>
                                    </p:anim>
                                  </p:childTnLst>
                                </p:cTn>
                              </p:par>
                            </p:childTnLst>
                          </p:cTn>
                        </p:par>
                      </p:childTnLst>
                    </p:cTn>
                  </p:par>
                  <p:par>
                    <p:cTn id="634" fill="hold">
                      <p:stCondLst>
                        <p:cond delay="indefinite"/>
                      </p:stCondLst>
                      <p:childTnLst>
                        <p:par>
                          <p:cTn id="635" fill="hold">
                            <p:stCondLst>
                              <p:cond delay="0"/>
                            </p:stCondLst>
                            <p:childTnLst>
                              <p:par>
                                <p:cTn id="636" nodeType="clickEffect" fill="hold" presetClass="entr" presetID="47">
                                  <p:stCondLst>
                                    <p:cond delay="0"/>
                                  </p:stCondLst>
                                  <p:childTnLst>
                                    <p:set>
                                      <p:cBhvr>
                                        <p:cTn id="637" dur="1" fill="hold">
                                          <p:stCondLst>
                                            <p:cond delay="0"/>
                                          </p:stCondLst>
                                        </p:cTn>
                                        <p:tgtEl>
                                          <p:spTgt spid="773"/>
                                        </p:tgtEl>
                                        <p:attrNameLst>
                                          <p:attrName>style.visibility</p:attrName>
                                        </p:attrNameLst>
                                      </p:cBhvr>
                                      <p:to>
                                        <p:strVal val="visible"/>
                                      </p:to>
                                    </p:set>
                                    <p:animEffect filter="fade" transition="in">
                                      <p:cBhvr additive="repl">
                                        <p:cTn id="638" dur="250" fill="freeze"/>
                                        <p:tgtEl>
                                          <p:spTgt spid="773"/>
                                        </p:tgtEl>
                                      </p:cBhvr>
                                    </p:animEffect>
                                    <p:anim calcmode="lin" valueType="num">
                                      <p:cBhvr additive="repl">
                                        <p:cTn id="639" dur="250" fill="hold"/>
                                        <p:tgtEl>
                                          <p:spTgt spid="773"/>
                                        </p:tgtEl>
                                        <p:attrNameLst>
                                          <p:attrName>ppt_x</p:attrName>
                                        </p:attrNameLst>
                                      </p:cBhvr>
                                      <p:tavLst>
                                        <p:tav tm="0">
                                          <p:val>
                                            <p:strVal val="#ppt_x"/>
                                          </p:val>
                                        </p:tav>
                                        <p:tav tm="100000">
                                          <p:val>
                                            <p:strVal val="#ppt_x"/>
                                          </p:val>
                                        </p:tav>
                                      </p:tavLst>
                                    </p:anim>
                                    <p:anim calcmode="lin" valueType="num">
                                      <p:cBhvr additive="repl">
                                        <p:cTn id="640" dur="250" fill="hold"/>
                                        <p:tgtEl>
                                          <p:spTgt spid="773"/>
                                        </p:tgtEl>
                                        <p:attrNameLst>
                                          <p:attrName>ppt_y</p:attrName>
                                        </p:attrNameLst>
                                      </p:cBhvr>
                                      <p:tavLst>
                                        <p:tav tm="0">
                                          <p:val>
                                            <p:strVal val="#ppt_y-.1"/>
                                          </p:val>
                                        </p:tav>
                                        <p:tav tm="100000">
                                          <p:val>
                                            <p:strVal val="#ppt_y"/>
                                          </p:val>
                                        </p:tav>
                                      </p:tavLst>
                                    </p:anim>
                                  </p:childTnLst>
                                </p:cTn>
                              </p:par>
                            </p:childTnLst>
                          </p:cTn>
                        </p:par>
                        <p:par>
                          <p:cTn id="641" fill="hold">
                            <p:stCondLst>
                              <p:cond delay="250"/>
                            </p:stCondLst>
                            <p:childTnLst>
                              <p:par>
                                <p:cTn id="642" nodeType="afterEffect" fill="hold" presetClass="entr" presetID="10">
                                  <p:stCondLst>
                                    <p:cond delay="0"/>
                                  </p:stCondLst>
                                  <p:childTnLst>
                                    <p:set>
                                      <p:cBhvr>
                                        <p:cTn id="643" dur="1" fill="hold">
                                          <p:stCondLst>
                                            <p:cond delay="0"/>
                                          </p:stCondLst>
                                        </p:cTn>
                                        <p:tgtEl>
                                          <p:spTgt spid="764"/>
                                        </p:tgtEl>
                                        <p:attrNameLst>
                                          <p:attrName>style.visibility</p:attrName>
                                        </p:attrNameLst>
                                      </p:cBhvr>
                                      <p:to>
                                        <p:strVal val="visible"/>
                                      </p:to>
                                    </p:set>
                                    <p:animEffect filter="fade" transition="in">
                                      <p:cBhvr additive="repl">
                                        <p:cTn id="644" dur="250" fill="freeze"/>
                                        <p:tgtEl>
                                          <p:spTgt spid="764"/>
                                        </p:tgtEl>
                                      </p:cBhvr>
                                    </p:animEffect>
                                  </p:childTnLst>
                                </p:cTn>
                              </p:par>
                              <p:par>
                                <p:cTn id="645" nodeType="withEffect" fill="hold" presetClass="entr" presetID="10">
                                  <p:stCondLst>
                                    <p:cond delay="0"/>
                                  </p:stCondLst>
                                  <p:childTnLst>
                                    <p:set>
                                      <p:cBhvr>
                                        <p:cTn id="646" dur="1" fill="hold">
                                          <p:stCondLst>
                                            <p:cond delay="0"/>
                                          </p:stCondLst>
                                        </p:cTn>
                                        <p:tgtEl>
                                          <p:spTgt spid="766"/>
                                        </p:tgtEl>
                                        <p:attrNameLst>
                                          <p:attrName>style.visibility</p:attrName>
                                        </p:attrNameLst>
                                      </p:cBhvr>
                                      <p:to>
                                        <p:strVal val="visible"/>
                                      </p:to>
                                    </p:set>
                                    <p:animEffect filter="fade" transition="in">
                                      <p:cBhvr additive="repl">
                                        <p:cTn id="647" dur="250" fill="freeze"/>
                                        <p:tgtEl>
                                          <p:spTgt spid="766"/>
                                        </p:tgtEl>
                                      </p:cBhvr>
                                    </p:animEffect>
                                  </p:childTnLst>
                                </p:cTn>
                              </p:par>
                              <p:par>
                                <p:cTn id="648" nodeType="withEffect" fill="hold" presetClass="entr" presetID="10">
                                  <p:stCondLst>
                                    <p:cond delay="0"/>
                                  </p:stCondLst>
                                  <p:childTnLst>
                                    <p:set>
                                      <p:cBhvr>
                                        <p:cTn id="649" dur="1" fill="hold">
                                          <p:stCondLst>
                                            <p:cond delay="0"/>
                                          </p:stCondLst>
                                        </p:cTn>
                                        <p:tgtEl>
                                          <p:spTgt spid="765"/>
                                        </p:tgtEl>
                                        <p:attrNameLst>
                                          <p:attrName>style.visibility</p:attrName>
                                        </p:attrNameLst>
                                      </p:cBhvr>
                                      <p:to>
                                        <p:strVal val="visible"/>
                                      </p:to>
                                    </p:set>
                                    <p:animEffect filter="fade" transition="in">
                                      <p:cBhvr additive="repl">
                                        <p:cTn id="650" dur="250" fill="freeze"/>
                                        <p:tgtEl>
                                          <p:spTgt spid="76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4" name="CustomShape 1"/>
          <p:cNvSpPr/>
          <p:nvPr/>
        </p:nvSpPr>
        <p:spPr>
          <a:xfrm>
            <a:off x="1098000" y="2192040"/>
            <a:ext cx="831600" cy="831600"/>
          </a:xfrm>
          <a:prstGeom prst="rect">
            <a:avLst/>
          </a:prstGeom>
          <a:solidFill>
            <a:srgbClr val="d8e2e5"/>
          </a:solidFill>
          <a:ln>
            <a:noFill/>
          </a:ln>
        </p:spPr>
      </p:sp>
      <p:sp>
        <p:nvSpPr>
          <p:cNvPr id="775" name="CustomShape 2"/>
          <p:cNvSpPr/>
          <p:nvPr/>
        </p:nvSpPr>
        <p:spPr>
          <a:xfrm>
            <a:off x="1181160" y="2275200"/>
            <a:ext cx="665280" cy="665280"/>
          </a:xfrm>
          <a:prstGeom prst="rect">
            <a:avLst/>
          </a:prstGeom>
          <a:gradFill>
            <a:gsLst>
              <a:gs pos="0">
                <a:srgbClr val="73a4b0"/>
              </a:gs>
              <a:gs pos="100000">
                <a:srgbClr val="80acb7"/>
              </a:gs>
            </a:gsLst>
            <a:path path="circle"/>
          </a:gradFill>
          <a:ln w="12600">
            <a:solidFill>
              <a:srgbClr val="84acb6"/>
            </a:solidFill>
            <a:round/>
          </a:ln>
        </p:spPr>
      </p:sp>
      <p:sp>
        <p:nvSpPr>
          <p:cNvPr id="776" name="CustomShape 3"/>
          <p:cNvSpPr/>
          <p:nvPr/>
        </p:nvSpPr>
        <p:spPr>
          <a:xfrm>
            <a:off x="883800" y="5523120"/>
            <a:ext cx="2414160" cy="498600"/>
          </a:xfrm>
          <a:prstGeom prst="rect">
            <a:avLst/>
          </a:prstGeom>
          <a:noFill/>
          <a:ln>
            <a:noFill/>
          </a:ln>
        </p:spPr>
        <p:txBody>
          <a:bodyPr lIns="0" rIns="0" tIns="0" bIns="0" anchor="b"/>
          <a:p>
            <a:pPr algn="ctr">
              <a:lnSpc>
                <a:spcPct val="90000"/>
              </a:lnSpc>
            </a:pPr>
            <a:r>
              <a:rPr lang="en-US" sz="3100">
                <a:solidFill>
                  <a:srgbClr val="000000"/>
                </a:solidFill>
                <a:latin typeface="Segoe UI"/>
              </a:rPr>
              <a:t>Backups</a:t>
            </a:r>
            <a:endParaRPr/>
          </a:p>
        </p:txBody>
      </p:sp>
      <p:sp>
        <p:nvSpPr>
          <p:cNvPr id="777" name="CustomShape 4"/>
          <p:cNvSpPr/>
          <p:nvPr/>
        </p:nvSpPr>
        <p:spPr>
          <a:xfrm>
            <a:off x="1680840" y="2192040"/>
            <a:ext cx="1664640" cy="3330360"/>
          </a:xfrm>
          <a:prstGeom prst="rect">
            <a:avLst/>
          </a:prstGeom>
          <a:noFill/>
          <a:ln>
            <a:noFill/>
          </a:ln>
        </p:spPr>
        <p:txBody>
          <a:bodyPr lIns="0" rIns="0" tIns="0" bIns="0"/>
          <a:p>
            <a:pPr>
              <a:lnSpc>
                <a:spcPct val="90000"/>
              </a:lnSpc>
            </a:pPr>
            <a:r>
              <a:rPr lang="en-US" sz="1700">
                <a:solidFill>
                  <a:srgbClr val="000000"/>
                </a:solidFill>
                <a:latin typeface="Segoe UI"/>
              </a:rPr>
              <a:t>Create repositories</a:t>
            </a:r>
            <a:endParaRPr/>
          </a:p>
          <a:p>
            <a:pPr>
              <a:lnSpc>
                <a:spcPct val="90000"/>
              </a:lnSpc>
            </a:pPr>
            <a:r>
              <a:rPr lang="en-US" sz="1700">
                <a:solidFill>
                  <a:srgbClr val="000000"/>
                </a:solidFill>
                <a:latin typeface="Segoe UI"/>
              </a:rPr>
              <a:t>Add and track files</a:t>
            </a:r>
            <a:endParaRPr/>
          </a:p>
          <a:p>
            <a:pPr>
              <a:lnSpc>
                <a:spcPct val="90000"/>
              </a:lnSpc>
            </a:pPr>
            <a:r>
              <a:rPr lang="en-US" sz="1700">
                <a:solidFill>
                  <a:srgbClr val="000000"/>
                </a:solidFill>
                <a:latin typeface="Segoe UI"/>
              </a:rPr>
              <a:t>Ignore things</a:t>
            </a:r>
            <a:endParaRPr/>
          </a:p>
          <a:p>
            <a:pPr>
              <a:lnSpc>
                <a:spcPct val="90000"/>
              </a:lnSpc>
            </a:pPr>
            <a:r>
              <a:rPr lang="en-US" sz="1700">
                <a:solidFill>
                  <a:srgbClr val="000000"/>
                </a:solidFill>
                <a:latin typeface="Segoe UI"/>
              </a:rPr>
              <a:t>Save your work</a:t>
            </a:r>
            <a:endParaRPr/>
          </a:p>
          <a:p>
            <a:pPr>
              <a:lnSpc>
                <a:spcPct val="90000"/>
              </a:lnSpc>
            </a:pPr>
            <a:r>
              <a:rPr lang="en-US" sz="1700">
                <a:solidFill>
                  <a:srgbClr val="000000"/>
                </a:solidFill>
                <a:latin typeface="Segoe UI"/>
              </a:rPr>
              <a:t>Commit messages</a:t>
            </a:r>
            <a:endParaRPr/>
          </a:p>
          <a:p>
            <a:pPr>
              <a:lnSpc>
                <a:spcPct val="90000"/>
              </a:lnSpc>
            </a:pPr>
            <a:r>
              <a:rPr lang="en-US" sz="1700">
                <a:solidFill>
                  <a:srgbClr val="000000"/>
                </a:solidFill>
                <a:latin typeface="Segoe UI"/>
              </a:rPr>
              <a:t>View History</a:t>
            </a:r>
            <a:endParaRPr/>
          </a:p>
          <a:p>
            <a:pPr>
              <a:lnSpc>
                <a:spcPct val="90000"/>
              </a:lnSpc>
            </a:pPr>
            <a:r>
              <a:rPr lang="en-US" sz="1700">
                <a:solidFill>
                  <a:srgbClr val="000000"/>
                </a:solidFill>
                <a:latin typeface="Segoe UI"/>
              </a:rPr>
              <a:t>See Changes</a:t>
            </a:r>
            <a:endParaRPr/>
          </a:p>
        </p:txBody>
      </p:sp>
      <p:sp>
        <p:nvSpPr>
          <p:cNvPr id="778" name="CustomShape 5"/>
          <p:cNvSpPr/>
          <p:nvPr/>
        </p:nvSpPr>
        <p:spPr>
          <a:xfrm>
            <a:off x="3700440" y="2192040"/>
            <a:ext cx="831600" cy="831600"/>
          </a:xfrm>
          <a:prstGeom prst="rect">
            <a:avLst/>
          </a:prstGeom>
          <a:solidFill>
            <a:srgbClr val="d8e2e5"/>
          </a:solidFill>
          <a:ln>
            <a:noFill/>
          </a:ln>
        </p:spPr>
      </p:sp>
      <p:sp>
        <p:nvSpPr>
          <p:cNvPr id="779" name="CustomShape 6"/>
          <p:cNvSpPr/>
          <p:nvPr/>
        </p:nvSpPr>
        <p:spPr>
          <a:xfrm>
            <a:off x="3783960" y="2275200"/>
            <a:ext cx="665280" cy="665280"/>
          </a:xfrm>
          <a:prstGeom prst="rect">
            <a:avLst/>
          </a:prstGeom>
          <a:gradFill>
            <a:gsLst>
              <a:gs pos="0">
                <a:srgbClr val="6c98a1"/>
              </a:gs>
              <a:gs pos="100000">
                <a:srgbClr val="789fa8"/>
              </a:gs>
            </a:gsLst>
            <a:path path="circle"/>
          </a:gradFill>
          <a:ln w="12600">
            <a:solidFill>
              <a:srgbClr val="7b9fa7"/>
            </a:solidFill>
            <a:round/>
          </a:ln>
        </p:spPr>
      </p:sp>
      <p:sp>
        <p:nvSpPr>
          <p:cNvPr id="780" name="CustomShape 7"/>
          <p:cNvSpPr/>
          <p:nvPr/>
        </p:nvSpPr>
        <p:spPr>
          <a:xfrm>
            <a:off x="8803800" y="5523120"/>
            <a:ext cx="2414160" cy="498600"/>
          </a:xfrm>
          <a:prstGeom prst="rect">
            <a:avLst/>
          </a:prstGeom>
          <a:noFill/>
          <a:ln>
            <a:noFill/>
          </a:ln>
        </p:spPr>
        <p:txBody>
          <a:bodyPr lIns="0" rIns="0" tIns="0" bIns="0" anchor="b"/>
          <a:p>
            <a:pPr algn="ctr">
              <a:lnSpc>
                <a:spcPct val="90000"/>
              </a:lnSpc>
            </a:pPr>
            <a:r>
              <a:rPr lang="en-US" sz="3100">
                <a:solidFill>
                  <a:srgbClr val="000000"/>
                </a:solidFill>
                <a:latin typeface="Segoe UI"/>
              </a:rPr>
              <a:t>Multiverse</a:t>
            </a:r>
            <a:endParaRPr/>
          </a:p>
        </p:txBody>
      </p:sp>
      <p:sp>
        <p:nvSpPr>
          <p:cNvPr id="781" name="CustomShape 8"/>
          <p:cNvSpPr/>
          <p:nvPr/>
        </p:nvSpPr>
        <p:spPr>
          <a:xfrm>
            <a:off x="4283640" y="2192040"/>
            <a:ext cx="1664640" cy="3330360"/>
          </a:xfrm>
          <a:prstGeom prst="rect">
            <a:avLst/>
          </a:prstGeom>
          <a:noFill/>
          <a:ln>
            <a:noFill/>
          </a:ln>
        </p:spPr>
        <p:txBody>
          <a:bodyPr lIns="0" rIns="0" tIns="0" bIns="0"/>
          <a:p>
            <a:pPr>
              <a:lnSpc>
                <a:spcPct val="90000"/>
              </a:lnSpc>
            </a:pPr>
            <a:r>
              <a:rPr lang="en-US" sz="1700">
                <a:solidFill>
                  <a:srgbClr val="000000"/>
                </a:solidFill>
                <a:latin typeface="Segoe UI"/>
              </a:rPr>
              <a:t>Patch Mode</a:t>
            </a:r>
            <a:endParaRPr/>
          </a:p>
          <a:p>
            <a:pPr>
              <a:lnSpc>
                <a:spcPct val="90000"/>
              </a:lnSpc>
            </a:pPr>
            <a:r>
              <a:rPr lang="en-US" sz="1700">
                <a:solidFill>
                  <a:srgbClr val="000000"/>
                </a:solidFill>
                <a:latin typeface="Segoe UI"/>
              </a:rPr>
              <a:t>Multiple dimensions</a:t>
            </a:r>
            <a:endParaRPr/>
          </a:p>
          <a:p>
            <a:pPr>
              <a:lnSpc>
                <a:spcPct val="90000"/>
              </a:lnSpc>
            </a:pPr>
            <a:r>
              <a:rPr lang="en-US" sz="1700">
                <a:solidFill>
                  <a:srgbClr val="000000"/>
                </a:solidFill>
                <a:latin typeface="Segoe UI"/>
              </a:rPr>
              <a:t>Move between worlds</a:t>
            </a:r>
            <a:endParaRPr/>
          </a:p>
          <a:p>
            <a:pPr>
              <a:lnSpc>
                <a:spcPct val="90000"/>
              </a:lnSpc>
            </a:pPr>
            <a:r>
              <a:rPr lang="en-US" sz="1700">
                <a:solidFill>
                  <a:srgbClr val="000000"/>
                </a:solidFill>
                <a:latin typeface="Segoe UI"/>
              </a:rPr>
              <a:t>Bring things together</a:t>
            </a:r>
            <a:endParaRPr/>
          </a:p>
          <a:p>
            <a:pPr>
              <a:lnSpc>
                <a:spcPct val="90000"/>
              </a:lnSpc>
            </a:pPr>
            <a:r>
              <a:rPr lang="en-US" sz="1700">
                <a:solidFill>
                  <a:srgbClr val="000000"/>
                </a:solidFill>
                <a:latin typeface="Segoe UI"/>
              </a:rPr>
              <a:t>Fix conflicts</a:t>
            </a:r>
            <a:endParaRPr/>
          </a:p>
        </p:txBody>
      </p:sp>
      <p:sp>
        <p:nvSpPr>
          <p:cNvPr id="782" name="CustomShape 9"/>
          <p:cNvSpPr/>
          <p:nvPr/>
        </p:nvSpPr>
        <p:spPr>
          <a:xfrm>
            <a:off x="6303240" y="2192040"/>
            <a:ext cx="831600" cy="831600"/>
          </a:xfrm>
          <a:prstGeom prst="rect">
            <a:avLst/>
          </a:prstGeom>
          <a:solidFill>
            <a:srgbClr val="d8e2e5"/>
          </a:solidFill>
          <a:ln>
            <a:noFill/>
          </a:ln>
        </p:spPr>
      </p:sp>
      <p:sp>
        <p:nvSpPr>
          <p:cNvPr id="783" name="CustomShape 10"/>
          <p:cNvSpPr/>
          <p:nvPr/>
        </p:nvSpPr>
        <p:spPr>
          <a:xfrm>
            <a:off x="6386400" y="2275200"/>
            <a:ext cx="665280" cy="665280"/>
          </a:xfrm>
          <a:prstGeom prst="rect">
            <a:avLst/>
          </a:prstGeom>
          <a:gradFill>
            <a:gsLst>
              <a:gs pos="0">
                <a:srgbClr val="678c90"/>
              </a:gs>
              <a:gs pos="100000">
                <a:srgbClr val="719297"/>
              </a:gs>
            </a:gsLst>
            <a:path path="circle"/>
          </a:gradFill>
          <a:ln w="12600">
            <a:solidFill>
              <a:srgbClr val="749296"/>
            </a:solidFill>
            <a:round/>
          </a:ln>
        </p:spPr>
      </p:sp>
      <p:sp>
        <p:nvSpPr>
          <p:cNvPr id="784" name="CustomShape 11"/>
          <p:cNvSpPr/>
          <p:nvPr/>
        </p:nvSpPr>
        <p:spPr>
          <a:xfrm>
            <a:off x="6319800" y="5523120"/>
            <a:ext cx="2414160" cy="498600"/>
          </a:xfrm>
          <a:prstGeom prst="rect">
            <a:avLst/>
          </a:prstGeom>
          <a:noFill/>
          <a:ln>
            <a:noFill/>
          </a:ln>
        </p:spPr>
        <p:txBody>
          <a:bodyPr lIns="0" rIns="0" tIns="0" bIns="0" anchor="b"/>
          <a:p>
            <a:pPr algn="ctr">
              <a:lnSpc>
                <a:spcPct val="90000"/>
              </a:lnSpc>
            </a:pPr>
            <a:r>
              <a:rPr lang="en-US" sz="3100">
                <a:solidFill>
                  <a:srgbClr val="000000"/>
                </a:solidFill>
                <a:latin typeface="Segoe UI"/>
              </a:rPr>
              <a:t>Time Travel</a:t>
            </a:r>
            <a:endParaRPr/>
          </a:p>
        </p:txBody>
      </p:sp>
      <p:sp>
        <p:nvSpPr>
          <p:cNvPr id="785" name="CustomShape 12"/>
          <p:cNvSpPr/>
          <p:nvPr/>
        </p:nvSpPr>
        <p:spPr>
          <a:xfrm>
            <a:off x="6886080" y="2192040"/>
            <a:ext cx="1664640" cy="3330360"/>
          </a:xfrm>
          <a:prstGeom prst="rect">
            <a:avLst/>
          </a:prstGeom>
          <a:noFill/>
          <a:ln>
            <a:noFill/>
          </a:ln>
        </p:spPr>
        <p:txBody>
          <a:bodyPr lIns="0" rIns="0" tIns="0" bIns="0"/>
          <a:p>
            <a:pPr>
              <a:lnSpc>
                <a:spcPct val="90000"/>
              </a:lnSpc>
            </a:pPr>
            <a:r>
              <a:rPr lang="en-US" sz="1700">
                <a:solidFill>
                  <a:srgbClr val="000000"/>
                </a:solidFill>
                <a:latin typeface="Segoe UI"/>
              </a:rPr>
              <a:t>Move through time</a:t>
            </a:r>
            <a:endParaRPr/>
          </a:p>
          <a:p>
            <a:pPr>
              <a:lnSpc>
                <a:spcPct val="90000"/>
              </a:lnSpc>
            </a:pPr>
            <a:r>
              <a:rPr lang="en-US" sz="1700">
                <a:solidFill>
                  <a:srgbClr val="000000"/>
                </a:solidFill>
                <a:latin typeface="Segoe UI"/>
              </a:rPr>
              <a:t>Undo things</a:t>
            </a:r>
            <a:endParaRPr/>
          </a:p>
          <a:p>
            <a:pPr>
              <a:lnSpc>
                <a:spcPct val="90000"/>
              </a:lnSpc>
            </a:pPr>
            <a:r>
              <a:rPr lang="en-US" sz="1700">
                <a:solidFill>
                  <a:srgbClr val="000000"/>
                </a:solidFill>
                <a:latin typeface="Segoe UI"/>
              </a:rPr>
              <a:t>Really undo things</a:t>
            </a:r>
            <a:endParaRPr/>
          </a:p>
        </p:txBody>
      </p:sp>
      <p:sp>
        <p:nvSpPr>
          <p:cNvPr id="786" name="CustomShape 13"/>
          <p:cNvSpPr/>
          <p:nvPr/>
        </p:nvSpPr>
        <p:spPr>
          <a:xfrm>
            <a:off x="8905680" y="2192040"/>
            <a:ext cx="831600" cy="831600"/>
          </a:xfrm>
          <a:prstGeom prst="rect">
            <a:avLst/>
          </a:prstGeom>
          <a:solidFill>
            <a:srgbClr val="d8e2e5"/>
          </a:solidFill>
          <a:ln>
            <a:noFill/>
          </a:ln>
        </p:spPr>
      </p:sp>
      <p:sp>
        <p:nvSpPr>
          <p:cNvPr id="787" name="CustomShape 14"/>
          <p:cNvSpPr/>
          <p:nvPr/>
        </p:nvSpPr>
        <p:spPr>
          <a:xfrm>
            <a:off x="8989200" y="2275200"/>
            <a:ext cx="665280" cy="665280"/>
          </a:xfrm>
          <a:prstGeom prst="rect">
            <a:avLst/>
          </a:prstGeom>
          <a:gradFill>
            <a:gsLst>
              <a:gs pos="0">
                <a:srgbClr val="647a7d"/>
              </a:gs>
              <a:gs pos="100000">
                <a:srgbClr val="6e8183"/>
              </a:gs>
            </a:gsLst>
            <a:path path="circle"/>
          </a:gradFill>
          <a:ln w="12600">
            <a:solidFill>
              <a:srgbClr val="6f8183"/>
            </a:solidFill>
            <a:round/>
          </a:ln>
        </p:spPr>
      </p:sp>
      <p:sp>
        <p:nvSpPr>
          <p:cNvPr id="788" name="CustomShape 15"/>
          <p:cNvSpPr/>
          <p:nvPr/>
        </p:nvSpPr>
        <p:spPr>
          <a:xfrm>
            <a:off x="3309840" y="5438160"/>
            <a:ext cx="2890080" cy="596880"/>
          </a:xfrm>
          <a:prstGeom prst="rect">
            <a:avLst/>
          </a:prstGeom>
          <a:noFill/>
          <a:ln>
            <a:noFill/>
          </a:ln>
        </p:spPr>
        <p:txBody>
          <a:bodyPr lIns="0" rIns="0" tIns="0" bIns="0" anchor="b"/>
          <a:p>
            <a:pPr algn="ctr">
              <a:lnSpc>
                <a:spcPct val="90000"/>
              </a:lnSpc>
            </a:pPr>
            <a:r>
              <a:rPr lang="en-US" sz="3100">
                <a:solidFill>
                  <a:srgbClr val="000000"/>
                </a:solidFill>
                <a:latin typeface="Segoe UI"/>
              </a:rPr>
              <a:t>Collaboration</a:t>
            </a:r>
            <a:endParaRPr/>
          </a:p>
        </p:txBody>
      </p:sp>
      <p:sp>
        <p:nvSpPr>
          <p:cNvPr id="789" name="CustomShape 16"/>
          <p:cNvSpPr/>
          <p:nvPr/>
        </p:nvSpPr>
        <p:spPr>
          <a:xfrm>
            <a:off x="9488880" y="2192040"/>
            <a:ext cx="1664640" cy="3330360"/>
          </a:xfrm>
          <a:prstGeom prst="rect">
            <a:avLst/>
          </a:prstGeom>
          <a:noFill/>
          <a:ln>
            <a:noFill/>
          </a:ln>
        </p:spPr>
        <p:txBody>
          <a:bodyPr lIns="0" rIns="0" tIns="0" bIns="0"/>
          <a:p>
            <a:pPr>
              <a:lnSpc>
                <a:spcPct val="90000"/>
              </a:lnSpc>
            </a:pPr>
            <a:r>
              <a:rPr lang="en-US" sz="1700">
                <a:solidFill>
                  <a:srgbClr val="000000"/>
                </a:solidFill>
                <a:latin typeface="Segoe UI"/>
              </a:rPr>
              <a:t>Remote repositories</a:t>
            </a:r>
            <a:endParaRPr/>
          </a:p>
          <a:p>
            <a:pPr>
              <a:lnSpc>
                <a:spcPct val="90000"/>
              </a:lnSpc>
            </a:pPr>
            <a:r>
              <a:rPr lang="en-US" sz="1700">
                <a:solidFill>
                  <a:srgbClr val="000000"/>
                </a:solidFill>
                <a:latin typeface="Segoe UI"/>
              </a:rPr>
              <a:t>Workflow, revisited</a:t>
            </a:r>
            <a:endParaRPr/>
          </a:p>
          <a:p>
            <a:pPr>
              <a:lnSpc>
                <a:spcPct val="90000"/>
              </a:lnSpc>
            </a:pPr>
            <a:r>
              <a:rPr lang="en-US" sz="1700">
                <a:solidFill>
                  <a:srgbClr val="000000"/>
                </a:solidFill>
                <a:latin typeface="Segoe UI"/>
              </a:rPr>
              <a:t>Clone repositories</a:t>
            </a:r>
            <a:endParaRPr/>
          </a:p>
          <a:p>
            <a:pPr>
              <a:lnSpc>
                <a:spcPct val="90000"/>
              </a:lnSpc>
            </a:pPr>
            <a:r>
              <a:rPr lang="en-US" sz="1700">
                <a:solidFill>
                  <a:srgbClr val="000000"/>
                </a:solidFill>
                <a:latin typeface="Segoe UI"/>
              </a:rPr>
              <a:t>GitHub</a:t>
            </a:r>
            <a:endParaRPr/>
          </a:p>
          <a:p>
            <a:pPr>
              <a:lnSpc>
                <a:spcPct val="90000"/>
              </a:lnSpc>
            </a:pPr>
            <a:r>
              <a:rPr lang="en-US" sz="1700">
                <a:solidFill>
                  <a:srgbClr val="000000"/>
                </a:solidFill>
                <a:latin typeface="Segoe UI"/>
              </a:rPr>
              <a:t>Push and pull</a:t>
            </a:r>
            <a:endParaRPr/>
          </a:p>
        </p:txBody>
      </p:sp>
      <p:sp>
        <p:nvSpPr>
          <p:cNvPr id="790" name="CustomShape 17"/>
          <p:cNvSpPr/>
          <p:nvPr/>
        </p:nvSpPr>
        <p:spPr>
          <a:xfrm>
            <a:off x="1097280" y="286560"/>
            <a:ext cx="10057320" cy="144972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#DONE</a:t>
            </a:r>
            <a:endParaRPr/>
          </a:p>
        </p:txBody>
      </p:sp>
    </p:spTree>
  </p:cSld>
  <p:timing>
    <p:tnLst>
      <p:par>
        <p:cTn id="651" dur="indefinite" restart="never" nodeType="tmRoot">
          <p:childTnLst>
            <p:seq>
              <p:cTn id="652"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1" name="CustomShape 1"/>
          <p:cNvSpPr/>
          <p:nvPr/>
        </p:nvSpPr>
        <p:spPr>
          <a:xfrm>
            <a:off x="1097280" y="5074920"/>
            <a:ext cx="10112400" cy="821880"/>
          </a:xfrm>
          <a:prstGeom prst="rect">
            <a:avLst/>
          </a:prstGeom>
          <a:noFill/>
          <a:ln>
            <a:noFill/>
          </a:ln>
        </p:spPr>
        <p:txBody>
          <a:bodyPr lIns="90000" rIns="90000" tIns="0" bIns="0" anchor="b"/>
          <a:p>
            <a:pPr>
              <a:lnSpc>
                <a:spcPct val="85000"/>
              </a:lnSpc>
            </a:pPr>
            <a:r>
              <a:rPr lang="en-US" sz="4400">
                <a:solidFill>
                  <a:srgbClr val="f2f2f2"/>
                </a:solidFill>
                <a:latin typeface="Segoe UI Light"/>
              </a:rPr>
              <a:t>Thank you!</a:t>
            </a:r>
            <a:endParaRPr/>
          </a:p>
        </p:txBody>
      </p:sp>
      <p:sp>
        <p:nvSpPr>
          <p:cNvPr id="792" name="CustomShape 2"/>
          <p:cNvSpPr/>
          <p:nvPr/>
        </p:nvSpPr>
        <p:spPr>
          <a:xfrm>
            <a:off x="1097280" y="5906880"/>
            <a:ext cx="10112040" cy="593280"/>
          </a:xfrm>
          <a:prstGeom prst="rect">
            <a:avLst/>
          </a:prstGeom>
          <a:noFill/>
          <a:ln>
            <a:noFill/>
          </a:ln>
        </p:spPr>
        <p:txBody>
          <a:bodyPr lIns="90000" rIns="90000" tIns="0" bIns="0" anchor="ctr"/>
          <a:p>
            <a:pPr>
              <a:lnSpc>
                <a:spcPct val="100000"/>
              </a:lnSpc>
            </a:pPr>
            <a:r>
              <a:rPr lang="en-US" sz="2800">
                <a:solidFill>
                  <a:srgbClr val="d9d9d9"/>
                </a:solidFill>
                <a:latin typeface="Segoe UI Light"/>
              </a:rPr>
              <a:t>Join us again next week, same time same place!</a:t>
            </a:r>
            <a:endParaRPr/>
          </a:p>
        </p:txBody>
      </p:sp>
      <p:pic>
        <p:nvPicPr>
          <p:cNvPr id="793" name="Picture 4" descr=""/>
          <p:cNvPicPr/>
          <p:nvPr/>
        </p:nvPicPr>
        <p:blipFill>
          <a:blip r:embed="rId1"/>
          <a:stretch>
            <a:fillRect/>
          </a:stretch>
        </p:blipFill>
        <p:spPr>
          <a:xfrm>
            <a:off x="8353080" y="4212720"/>
            <a:ext cx="2856600" cy="646560"/>
          </a:xfrm>
          <a:prstGeom prst="rect">
            <a:avLst/>
          </a:prstGeom>
          <a:ln>
            <a:noFill/>
          </a:ln>
        </p:spPr>
      </p:pic>
    </p:spTree>
  </p:cSld>
  <p:timing>
    <p:tnLst>
      <p:par>
        <p:cTn id="653" dur="indefinite" restart="never" nodeType="tmRoot">
          <p:childTnLst>
            <p:seq>
              <p:cTn id="654"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4" name="CustomShape 1"/>
          <p:cNvSpPr/>
          <p:nvPr/>
        </p:nvSpPr>
        <p:spPr>
          <a:xfrm>
            <a:off x="1097280" y="286560"/>
            <a:ext cx="10057320" cy="144972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Extensions</a:t>
            </a:r>
            <a:endParaRPr/>
          </a:p>
        </p:txBody>
      </p:sp>
      <p:sp>
        <p:nvSpPr>
          <p:cNvPr id="795" name="CustomShape 2"/>
          <p:cNvSpPr/>
          <p:nvPr/>
        </p:nvSpPr>
        <p:spPr>
          <a:xfrm>
            <a:off x="1097280" y="1845720"/>
            <a:ext cx="10057320" cy="2269080"/>
          </a:xfrm>
          <a:prstGeom prst="rect">
            <a:avLst/>
          </a:prstGeom>
          <a:noFill/>
          <a:ln>
            <a:noFill/>
          </a:ln>
        </p:spPr>
        <p:txBody>
          <a:bodyPr lIns="0" rIns="0" tIns="45000" bIns="45000"/>
          <a:p>
            <a:pPr>
              <a:lnSpc>
                <a:spcPct val="90000"/>
              </a:lnSpc>
              <a:buFont typeface="Calibri"/>
              <a:buChar char=" "/>
            </a:pPr>
            <a:r>
              <a:rPr lang="en-US" sz="2000">
                <a:latin typeface="Segoe UI Light"/>
              </a:rPr>
              <a:t>GitLab</a:t>
            </a:r>
            <a:endParaRPr/>
          </a:p>
          <a:p>
            <a:pPr lvl="1">
              <a:lnSpc>
                <a:spcPct val="90000"/>
              </a:lnSpc>
              <a:buSzPct val="45000"/>
              <a:buFont typeface="StarSymbol"/>
              <a:buChar char=""/>
            </a:pPr>
            <a:r>
              <a:rPr lang="en-US" sz="2000">
                <a:solidFill>
                  <a:srgbClr val="5a3471"/>
                </a:solidFill>
                <a:latin typeface="Consolas"/>
              </a:rPr>
              <a:t>Group collaboration software</a:t>
            </a:r>
            <a:endParaRPr/>
          </a:p>
          <a:p>
            <a:pPr lvl="1">
              <a:lnSpc>
                <a:spcPct val="90000"/>
              </a:lnSpc>
              <a:buSzPct val="45000"/>
              <a:buFont typeface="StarSymbol"/>
              <a:buChar char=""/>
            </a:pPr>
            <a:r>
              <a:rPr lang="en-US" sz="2000">
                <a:solidFill>
                  <a:srgbClr val="5a3471"/>
                </a:solidFill>
                <a:latin typeface="Consolas"/>
              </a:rPr>
              <a:t>Installed on local server</a:t>
            </a:r>
            <a:endParaRPr/>
          </a:p>
          <a:p>
            <a:pPr lvl="1">
              <a:lnSpc>
                <a:spcPct val="90000"/>
              </a:lnSpc>
              <a:buSzPct val="45000"/>
              <a:buFont typeface="StarSymbol"/>
              <a:buChar char=""/>
            </a:pPr>
            <a:r>
              <a:rPr lang="en-US" sz="2000">
                <a:solidFill>
                  <a:srgbClr val="5a3471"/>
                </a:solidFill>
                <a:latin typeface="Consolas"/>
              </a:rPr>
              <a:t>Projects, Users, Sharing, Issues</a:t>
            </a:r>
            <a:endParaRPr/>
          </a:p>
          <a:p>
            <a:pPr lvl="1">
              <a:lnSpc>
                <a:spcPct val="90000"/>
              </a:lnSpc>
              <a:buSzPct val="45000"/>
              <a:buFont typeface="StarSymbol"/>
              <a:buChar char=""/>
            </a:pPr>
            <a:r>
              <a:rPr lang="en-US" sz="2000">
                <a:solidFill>
                  <a:srgbClr val="5a3471"/>
                </a:solidFill>
                <a:latin typeface="Consolas"/>
              </a:rPr>
              <a:t>Hooks</a:t>
            </a:r>
            <a:endParaRPr/>
          </a:p>
          <a:p>
            <a:pPr>
              <a:lnSpc>
                <a:spcPct val="90000"/>
              </a:lnSpc>
              <a:buFont typeface="Calibri"/>
              <a:buChar char=" "/>
            </a:pPr>
            <a:r>
              <a:rPr lang="en-US" sz="2000">
                <a:solidFill>
                  <a:srgbClr val="5a3471"/>
                </a:solidFill>
                <a:latin typeface="Consolas"/>
              </a:rPr>
              <a:t>Automating Testing</a:t>
            </a:r>
            <a:endParaRPr/>
          </a:p>
          <a:p>
            <a:pPr lvl="1">
              <a:lnSpc>
                <a:spcPct val="90000"/>
              </a:lnSpc>
              <a:buSzPct val="45000"/>
              <a:buFont typeface="StarSymbol"/>
              <a:buChar char=""/>
            </a:pPr>
            <a:r>
              <a:rPr lang="en-US" sz="2000">
                <a:solidFill>
                  <a:srgbClr val="5a3471"/>
                </a:solidFill>
                <a:latin typeface="Consolas"/>
              </a:rPr>
              <a:t>Automated unit tests</a:t>
            </a:r>
            <a:endParaRPr/>
          </a:p>
          <a:p>
            <a:pPr lvl="1">
              <a:lnSpc>
                <a:spcPct val="90000"/>
              </a:lnSpc>
              <a:buSzPct val="45000"/>
              <a:buFont typeface="StarSymbol"/>
              <a:buChar char=""/>
            </a:pPr>
            <a:r>
              <a:rPr lang="en-US" sz="2000">
                <a:solidFill>
                  <a:srgbClr val="5a3471"/>
                </a:solidFill>
                <a:latin typeface="Consolas"/>
              </a:rPr>
              <a:t>Automated integration tests</a:t>
            </a:r>
            <a:endParaRPr/>
          </a:p>
          <a:p>
            <a:pPr>
              <a:lnSpc>
                <a:spcPct val="90000"/>
              </a:lnSpc>
              <a:buFont typeface="Calibri"/>
              <a:buChar char=" "/>
            </a:pPr>
            <a:r>
              <a:rPr lang="en-US" sz="2000">
                <a:solidFill>
                  <a:srgbClr val="5a3471"/>
                </a:solidFill>
                <a:latin typeface="Consolas"/>
              </a:rPr>
              <a:t>Deployment server</a:t>
            </a:r>
            <a:endParaRPr/>
          </a:p>
          <a:p>
            <a:pPr>
              <a:lnSpc>
                <a:spcPct val="90000"/>
              </a:lnSpc>
              <a:buFont typeface="Calibri"/>
              <a:buChar char=" "/>
            </a:pPr>
            <a:r>
              <a:rPr lang="en-US" sz="2000">
                <a:solidFill>
                  <a:srgbClr val="5a3471"/>
                </a:solidFill>
                <a:latin typeface="Consolas"/>
              </a:rPr>
              <a:t>Virtual Machines</a:t>
            </a:r>
            <a:endParaRPr/>
          </a:p>
        </p:txBody>
      </p:sp>
    </p:spTree>
  </p:cSld>
  <p:timing>
    <p:tnLst>
      <p:par>
        <p:cTn id="655" dur="indefinite" restart="never" nodeType="tmRoot">
          <p:childTnLst>
            <p:seq>
              <p:cTn id="65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476" name="CustomShape 1"/>
          <p:cNvSpPr/>
          <p:nvPr/>
        </p:nvSpPr>
        <p:spPr>
          <a:xfrm>
            <a:off x="1097280" y="286560"/>
            <a:ext cx="10057320" cy="144972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Set up - Terminal</a:t>
            </a:r>
            <a:endParaRPr/>
          </a:p>
        </p:txBody>
      </p:sp>
      <p:sp>
        <p:nvSpPr>
          <p:cNvPr id="477" name="CustomShape 2"/>
          <p:cNvSpPr/>
          <p:nvPr/>
        </p:nvSpPr>
        <p:spPr>
          <a:xfrm>
            <a:off x="1097280" y="1845720"/>
            <a:ext cx="4321080" cy="4022280"/>
          </a:xfrm>
          <a:prstGeom prst="rect">
            <a:avLst/>
          </a:prstGeom>
          <a:noFill/>
          <a:ln>
            <a:noFill/>
          </a:ln>
        </p:spPr>
        <p:txBody>
          <a:bodyPr lIns="0" rIns="0" tIns="45000" bIns="45000"/>
          <a:p>
            <a:pPr>
              <a:lnSpc>
                <a:spcPct val="90000"/>
              </a:lnSpc>
              <a:buFont typeface="Calibri"/>
              <a:buChar char=" "/>
            </a:pPr>
            <a:r>
              <a:rPr lang="en-US" sz="3200">
                <a:solidFill>
                  <a:srgbClr val="404040"/>
                </a:solidFill>
                <a:latin typeface="Segoe UI Light"/>
              </a:rPr>
              <a:t>Start Menu/Screen</a:t>
            </a:r>
            <a:endParaRPr/>
          </a:p>
          <a:p>
            <a:pPr>
              <a:lnSpc>
                <a:spcPct val="90000"/>
              </a:lnSpc>
              <a:buFont typeface="Calibri"/>
              <a:buChar char=" "/>
            </a:pPr>
            <a:r>
              <a:rPr lang="en-US" sz="3200">
                <a:solidFill>
                  <a:srgbClr val="404040"/>
                </a:solidFill>
                <a:latin typeface="Segoe UI Light"/>
              </a:rPr>
              <a:t>-&gt; type </a:t>
            </a:r>
            <a:r>
              <a:rPr lang="en-US" sz="2400">
                <a:solidFill>
                  <a:srgbClr val="5a3471"/>
                </a:solidFill>
                <a:latin typeface="Consolas"/>
              </a:rPr>
              <a:t>“Git Bash”</a:t>
            </a:r>
            <a:endParaRPr/>
          </a:p>
          <a:p>
            <a:pPr>
              <a:lnSpc>
                <a:spcPct val="90000"/>
              </a:lnSpc>
            </a:pPr>
            <a:endParaRPr/>
          </a:p>
        </p:txBody>
      </p:sp>
      <p:pic>
        <p:nvPicPr>
          <p:cNvPr id="478" name="Picture 10" descr=""/>
          <p:cNvPicPr/>
          <p:nvPr/>
        </p:nvPicPr>
        <p:blipFill>
          <a:blip r:embed="rId1"/>
          <a:stretch>
            <a:fillRect/>
          </a:stretch>
        </p:blipFill>
        <p:spPr>
          <a:xfrm>
            <a:off x="1097280" y="4285440"/>
            <a:ext cx="1640880" cy="1798920"/>
          </a:xfrm>
          <a:prstGeom prst="rect">
            <a:avLst/>
          </a:prstGeom>
          <a:ln>
            <a:noFill/>
          </a:ln>
        </p:spPr>
      </p:pic>
      <p:pic>
        <p:nvPicPr>
          <p:cNvPr id="479" name="Picture 14" descr=""/>
          <p:cNvPicPr/>
          <p:nvPr/>
        </p:nvPicPr>
        <p:blipFill>
          <a:blip r:embed="rId2"/>
          <a:stretch>
            <a:fillRect/>
          </a:stretch>
        </p:blipFill>
        <p:spPr>
          <a:xfrm>
            <a:off x="9355680" y="4285440"/>
            <a:ext cx="1798920" cy="1798920"/>
          </a:xfrm>
          <a:prstGeom prst="rect">
            <a:avLst/>
          </a:prstGeom>
          <a:ln>
            <a:noFill/>
          </a:ln>
        </p:spPr>
      </p:pic>
      <p:sp>
        <p:nvSpPr>
          <p:cNvPr id="480" name="CustomShape 3"/>
          <p:cNvSpPr/>
          <p:nvPr/>
        </p:nvSpPr>
        <p:spPr>
          <a:xfrm>
            <a:off x="6101640" y="1846080"/>
            <a:ext cx="4321080" cy="4022280"/>
          </a:xfrm>
          <a:prstGeom prst="rect">
            <a:avLst/>
          </a:prstGeom>
          <a:noFill/>
          <a:ln>
            <a:noFill/>
          </a:ln>
        </p:spPr>
        <p:txBody>
          <a:bodyPr lIns="0" rIns="0" tIns="45000" bIns="45000"/>
          <a:p>
            <a:pPr>
              <a:lnSpc>
                <a:spcPct val="100000"/>
              </a:lnSpc>
            </a:pPr>
            <a:r>
              <a:rPr lang="en-US" sz="3200">
                <a:solidFill>
                  <a:srgbClr val="ffffff"/>
                </a:solidFill>
                <a:latin typeface="Segoe UI Light"/>
              </a:rPr>
              <a:t>Spotlight</a:t>
            </a:r>
            <a:endParaRPr/>
          </a:p>
          <a:p>
            <a:pPr>
              <a:lnSpc>
                <a:spcPct val="100000"/>
              </a:lnSpc>
            </a:pPr>
            <a:r>
              <a:rPr lang="en-US" sz="3200">
                <a:solidFill>
                  <a:srgbClr val="ffffff"/>
                </a:solidFill>
                <a:latin typeface="Segoe UI Light"/>
              </a:rPr>
              <a:t>-&gt; type</a:t>
            </a:r>
            <a:r>
              <a:rPr lang="en-US" sz="2200">
                <a:solidFill>
                  <a:srgbClr val="ffffff"/>
                </a:solidFill>
                <a:latin typeface="Segoe UI Light"/>
              </a:rPr>
              <a:t> </a:t>
            </a:r>
            <a:r>
              <a:rPr lang="en-US" sz="2200">
                <a:solidFill>
                  <a:srgbClr val="5a3471"/>
                </a:solidFill>
                <a:latin typeface="Consolas"/>
              </a:rPr>
              <a:t>“Terminal”</a:t>
            </a:r>
            <a:endParaRPr/>
          </a:p>
          <a:p>
            <a:pPr>
              <a:lnSpc>
                <a:spcPct val="100000"/>
              </a:lnSpc>
            </a:pP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796" name="CustomShape 1"/>
          <p:cNvSpPr/>
          <p:nvPr/>
        </p:nvSpPr>
        <p:spPr>
          <a:xfrm>
            <a:off x="1097280" y="5074920"/>
            <a:ext cx="10112400" cy="821880"/>
          </a:xfrm>
          <a:prstGeom prst="rect">
            <a:avLst/>
          </a:prstGeom>
          <a:noFill/>
          <a:ln>
            <a:noFill/>
          </a:ln>
        </p:spPr>
      </p:sp>
      <p:sp>
        <p:nvSpPr>
          <p:cNvPr id="797" name="CustomShape 2"/>
          <p:cNvSpPr/>
          <p:nvPr/>
        </p:nvSpPr>
        <p:spPr>
          <a:xfrm>
            <a:off x="1097280" y="5906880"/>
            <a:ext cx="10112040" cy="593280"/>
          </a:xfrm>
          <a:prstGeom prst="rect">
            <a:avLst/>
          </a:prstGeom>
          <a:noFill/>
          <a:ln>
            <a:noFill/>
          </a:ln>
        </p:spPr>
      </p:sp>
    </p:spTree>
  </p:cSld>
  <p:timing>
    <p:tnLst>
      <p:par>
        <p:cTn id="657" dur="indefinite" restart="never" nodeType="tmRoot">
          <p:childTnLst>
            <p:seq>
              <p:cTn id="65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481" name="CustomShape 1"/>
          <p:cNvSpPr/>
          <p:nvPr/>
        </p:nvSpPr>
        <p:spPr>
          <a:xfrm>
            <a:off x="1097280" y="286560"/>
            <a:ext cx="10057320" cy="144972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Set up - Git</a:t>
            </a:r>
            <a:endParaRPr/>
          </a:p>
        </p:txBody>
      </p:sp>
      <p:sp>
        <p:nvSpPr>
          <p:cNvPr id="482" name="CustomShape 2"/>
          <p:cNvSpPr/>
          <p:nvPr/>
        </p:nvSpPr>
        <p:spPr>
          <a:xfrm>
            <a:off x="1097280" y="1845720"/>
            <a:ext cx="10057320" cy="4022280"/>
          </a:xfrm>
          <a:prstGeom prst="rect">
            <a:avLst/>
          </a:prstGeom>
          <a:noFill/>
          <a:ln>
            <a:noFill/>
          </a:ln>
        </p:spPr>
        <p:txBody>
          <a:bodyPr lIns="0" rIns="0" tIns="45000" bIns="45000"/>
          <a:p>
            <a:pPr>
              <a:lnSpc>
                <a:spcPct val="90000"/>
              </a:lnSpc>
              <a:buFont typeface="Calibri"/>
              <a:buChar char=" "/>
            </a:pPr>
            <a:r>
              <a:rPr lang="en-US" sz="2800">
                <a:solidFill>
                  <a:srgbClr val="404040"/>
                </a:solidFill>
                <a:latin typeface="Segoe UI Light"/>
              </a:rPr>
              <a:t>Tell Git Who You Are</a:t>
            </a:r>
            <a:endParaRPr/>
          </a:p>
          <a:p>
            <a:pPr>
              <a:lnSpc>
                <a:spcPct val="90000"/>
              </a:lnSpc>
              <a:buFont typeface="Calibri"/>
              <a:buChar char=" "/>
            </a:pPr>
            <a:r>
              <a:rPr lang="en-US" sz="2200">
                <a:solidFill>
                  <a:srgbClr val="5a3471"/>
                </a:solidFill>
                <a:latin typeface="Consolas"/>
              </a:rPr>
              <a:t>$ git config --global user.name “&lt;your name&gt;”</a:t>
            </a:r>
            <a:endParaRPr/>
          </a:p>
          <a:p>
            <a:pPr>
              <a:lnSpc>
                <a:spcPct val="90000"/>
              </a:lnSpc>
              <a:buFont typeface="Calibri"/>
              <a:buChar char=" "/>
            </a:pPr>
            <a:r>
              <a:rPr lang="en-US" sz="2200">
                <a:solidFill>
                  <a:srgbClr val="5a3471"/>
                </a:solidFill>
                <a:latin typeface="Consolas"/>
              </a:rPr>
              <a:t>$ git config --global user.email “&lt;your email address&gt;”</a:t>
            </a:r>
            <a:endParaRPr/>
          </a:p>
          <a:p>
            <a:pPr>
              <a:lnSpc>
                <a:spcPct val="90000"/>
              </a:lnSpc>
              <a:buFont typeface="Calibri"/>
              <a:buChar char=" "/>
            </a:pPr>
            <a:r>
              <a:rPr lang="en-US" sz="2800">
                <a:solidFill>
                  <a:srgbClr val="404040"/>
                </a:solidFill>
                <a:latin typeface="Segoe UI Light"/>
              </a:rPr>
              <a:t>Mac OS X/Linux Users – Tell Git to Use Colours</a:t>
            </a:r>
            <a:endParaRPr/>
          </a:p>
          <a:p>
            <a:pPr>
              <a:lnSpc>
                <a:spcPct val="90000"/>
              </a:lnSpc>
              <a:buFont typeface="Calibri"/>
              <a:buChar char=" "/>
            </a:pPr>
            <a:r>
              <a:rPr lang="en-US" sz="2200">
                <a:solidFill>
                  <a:srgbClr val="5a3471"/>
                </a:solidFill>
                <a:latin typeface="Consolas"/>
              </a:rPr>
              <a:t>$ git config --global --add color.ui true</a:t>
            </a:r>
            <a:endParaRPr/>
          </a:p>
          <a:p>
            <a:pPr>
              <a:lnSpc>
                <a:spcPct val="90000"/>
              </a:lnSpc>
            </a:pPr>
            <a:endParaRPr/>
          </a:p>
        </p:txBody>
      </p:sp>
      <p:pic>
        <p:nvPicPr>
          <p:cNvPr id="483" name="Picture 2" descr=""/>
          <p:cNvPicPr/>
          <p:nvPr/>
        </p:nvPicPr>
        <p:blipFill>
          <a:blip r:embed="rId1"/>
          <a:stretch>
            <a:fillRect/>
          </a:stretch>
        </p:blipFill>
        <p:spPr>
          <a:xfrm>
            <a:off x="10029240" y="4539960"/>
            <a:ext cx="1808640" cy="180864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484" name="CustomShape 1"/>
          <p:cNvSpPr/>
          <p:nvPr/>
        </p:nvSpPr>
        <p:spPr>
          <a:xfrm>
            <a:off x="1097280" y="286560"/>
            <a:ext cx="10055160" cy="144756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Set up – Text editors</a:t>
            </a:r>
            <a:endParaRPr/>
          </a:p>
        </p:txBody>
      </p:sp>
      <p:pic>
        <p:nvPicPr>
          <p:cNvPr id="485" name="Picture 6" descr=""/>
          <p:cNvPicPr/>
          <p:nvPr/>
        </p:nvPicPr>
        <p:blipFill>
          <a:blip r:embed="rId1"/>
          <a:stretch>
            <a:fillRect/>
          </a:stretch>
        </p:blipFill>
        <p:spPr>
          <a:xfrm>
            <a:off x="8912520" y="286560"/>
            <a:ext cx="2239920" cy="39744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6" name="CustomShape 1"/>
          <p:cNvSpPr/>
          <p:nvPr/>
        </p:nvSpPr>
        <p:spPr>
          <a:xfrm>
            <a:off x="1097280" y="5074920"/>
            <a:ext cx="10112400" cy="821880"/>
          </a:xfrm>
          <a:prstGeom prst="rect">
            <a:avLst/>
          </a:prstGeom>
          <a:noFill/>
          <a:ln>
            <a:noFill/>
          </a:ln>
        </p:spPr>
        <p:txBody>
          <a:bodyPr lIns="90000" rIns="90000" tIns="0" bIns="0" anchor="b"/>
          <a:p>
            <a:pPr>
              <a:lnSpc>
                <a:spcPct val="85000"/>
              </a:lnSpc>
            </a:pPr>
            <a:r>
              <a:rPr lang="en-US" sz="4400">
                <a:solidFill>
                  <a:srgbClr val="f2f2f2"/>
                </a:solidFill>
                <a:latin typeface="Segoe UI Light"/>
              </a:rPr>
              <a:t>Welcome to the Command Line</a:t>
            </a:r>
            <a:endParaRPr/>
          </a:p>
        </p:txBody>
      </p:sp>
      <p:sp>
        <p:nvSpPr>
          <p:cNvPr id="487" name="CustomShape 2"/>
          <p:cNvSpPr/>
          <p:nvPr/>
        </p:nvSpPr>
        <p:spPr>
          <a:xfrm>
            <a:off x="1097280" y="5906880"/>
            <a:ext cx="10112040" cy="593280"/>
          </a:xfrm>
          <a:prstGeom prst="rect">
            <a:avLst/>
          </a:prstGeom>
          <a:noFill/>
          <a:ln>
            <a:noFill/>
          </a:ln>
        </p:spPr>
        <p:txBody>
          <a:bodyPr lIns="90000" rIns="90000" tIns="0" bIns="0" anchor="ctr"/>
          <a:p>
            <a:pPr>
              <a:lnSpc>
                <a:spcPct val="100000"/>
              </a:lnSpc>
            </a:pPr>
            <a:r>
              <a:rPr lang="en-US" sz="2800">
                <a:solidFill>
                  <a:srgbClr val="d9d9d9"/>
                </a:solidFill>
                <a:latin typeface="Segoe UI Light"/>
              </a:rPr>
              <a:t>Don’t worry, I’ll hold your hand</a:t>
            </a:r>
            <a:endParaRPr/>
          </a:p>
        </p:txBody>
      </p:sp>
      <p:pic>
        <p:nvPicPr>
          <p:cNvPr id="488" name="Picture 2" descr=""/>
          <p:cNvPicPr/>
          <p:nvPr/>
        </p:nvPicPr>
        <p:blipFill>
          <a:blip r:embed="rId1"/>
          <a:stretch>
            <a:fillRect/>
          </a:stretch>
        </p:blipFill>
        <p:spPr>
          <a:xfrm>
            <a:off x="0" y="0"/>
            <a:ext cx="12191040" cy="4914000"/>
          </a:xfrm>
          <a:prstGeom prst="rect">
            <a:avLst/>
          </a:prstGeom>
          <a:ln>
            <a:noFill/>
          </a:ln>
        </p:spPr>
      </p:pic>
      <p:pic>
        <p:nvPicPr>
          <p:cNvPr id="489" name="Picture 5" descr=""/>
          <p:cNvPicPr/>
          <p:nvPr/>
        </p:nvPicPr>
        <p:blipFill>
          <a:blip r:embed="rId2"/>
          <a:stretch>
            <a:fillRect/>
          </a:stretch>
        </p:blipFill>
        <p:spPr>
          <a:xfrm>
            <a:off x="11612880" y="6286320"/>
            <a:ext cx="491760" cy="49176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0" name="CustomShape 1"/>
          <p:cNvSpPr/>
          <p:nvPr/>
        </p:nvSpPr>
        <p:spPr>
          <a:xfrm>
            <a:off x="1097280" y="5074920"/>
            <a:ext cx="10112400" cy="821880"/>
          </a:xfrm>
          <a:prstGeom prst="rect">
            <a:avLst/>
          </a:prstGeom>
          <a:noFill/>
          <a:ln>
            <a:noFill/>
          </a:ln>
        </p:spPr>
        <p:txBody>
          <a:bodyPr lIns="90000" rIns="90000" tIns="0" bIns="0" anchor="b"/>
          <a:p>
            <a:pPr>
              <a:lnSpc>
                <a:spcPct val="85000"/>
              </a:lnSpc>
            </a:pPr>
            <a:r>
              <a:rPr lang="en-US" sz="4400">
                <a:solidFill>
                  <a:srgbClr val="f2f2f2"/>
                </a:solidFill>
                <a:latin typeface="Segoe UI Light"/>
              </a:rPr>
              <a:t>Commits</a:t>
            </a:r>
            <a:endParaRPr/>
          </a:p>
        </p:txBody>
      </p:sp>
      <p:sp>
        <p:nvSpPr>
          <p:cNvPr id="491" name="CustomShape 2"/>
          <p:cNvSpPr/>
          <p:nvPr/>
        </p:nvSpPr>
        <p:spPr>
          <a:xfrm>
            <a:off x="1097280" y="5906880"/>
            <a:ext cx="10112040" cy="593280"/>
          </a:xfrm>
          <a:prstGeom prst="rect">
            <a:avLst/>
          </a:prstGeom>
          <a:noFill/>
          <a:ln>
            <a:noFill/>
          </a:ln>
        </p:spPr>
        <p:txBody>
          <a:bodyPr lIns="90000" rIns="90000" tIns="0" bIns="0" anchor="ctr"/>
          <a:p>
            <a:pPr>
              <a:lnSpc>
                <a:spcPct val="100000"/>
              </a:lnSpc>
            </a:pPr>
            <a:r>
              <a:rPr lang="en-US" sz="2800">
                <a:solidFill>
                  <a:srgbClr val="d9d9d9"/>
                </a:solidFill>
                <a:latin typeface="Segoe UI Light"/>
              </a:rPr>
              <a:t>The “three-box” model</a:t>
            </a:r>
            <a:endParaRPr/>
          </a:p>
        </p:txBody>
      </p:sp>
      <p:pic>
        <p:nvPicPr>
          <p:cNvPr id="492" name="Picture 6" descr=""/>
          <p:cNvPicPr/>
          <p:nvPr/>
        </p:nvPicPr>
        <p:blipFill>
          <a:blip r:embed="rId1"/>
          <a:stretch>
            <a:fillRect/>
          </a:stretch>
        </p:blipFill>
        <p:spPr>
          <a:xfrm>
            <a:off x="7295400" y="1722240"/>
            <a:ext cx="2878920" cy="2878920"/>
          </a:xfrm>
          <a:prstGeom prst="rect">
            <a:avLst/>
          </a:prstGeom>
          <a:ln>
            <a:noFill/>
          </a:ln>
        </p:spPr>
      </p:pic>
      <p:pic>
        <p:nvPicPr>
          <p:cNvPr id="493" name="Picture 8" descr=""/>
          <p:cNvPicPr/>
          <p:nvPr/>
        </p:nvPicPr>
        <p:blipFill>
          <a:blip r:embed="rId2"/>
          <a:stretch>
            <a:fillRect/>
          </a:stretch>
        </p:blipFill>
        <p:spPr>
          <a:xfrm>
            <a:off x="2207520" y="1722240"/>
            <a:ext cx="2878920" cy="2878920"/>
          </a:xfrm>
          <a:prstGeom prst="rect">
            <a:avLst/>
          </a:prstGeom>
          <a:ln>
            <a:noFill/>
          </a:ln>
        </p:spPr>
      </p:pic>
      <p:pic>
        <p:nvPicPr>
          <p:cNvPr id="494" name="Picture 14" descr=""/>
          <p:cNvPicPr/>
          <p:nvPr/>
        </p:nvPicPr>
        <p:blipFill>
          <a:blip r:embed="rId3"/>
          <a:stretch>
            <a:fillRect/>
          </a:stretch>
        </p:blipFill>
        <p:spPr>
          <a:xfrm>
            <a:off x="4655880" y="198360"/>
            <a:ext cx="2878920" cy="2878920"/>
          </a:xfrm>
          <a:prstGeom prst="rect">
            <a:avLst/>
          </a:prstGeom>
          <a:ln>
            <a:noFill/>
          </a:ln>
        </p:spPr>
      </p:pic>
    </p:spTree>
  </p:cSld>
  <p:timing>
    <p:tnLst>
      <p:par>
        <p:cTn id="15" dur="indefinite" restart="never" nodeType="tmRoot">
          <p:childTnLst>
            <p:seq>
              <p:cTn id="16" nodeType="mainSeq">
                <p:childTnLst>
                  <p:par>
                    <p:cTn id="17" fill="freeze">
                      <p:stCondLst>
                        <p:cond delay="indefinite"/>
                      </p:stCondLst>
                      <p:childTnLst>
                        <p:par>
                          <p:cTn id="18" fill="freeze">
                            <p:stCondLst>
                              <p:cond delay="0"/>
                            </p:stCondLst>
                            <p:childTnLst>
                              <p:par>
                                <p:cTn id="19" nodeType="withEffect" fill="hold" presetClass="exit" presetID="10">
                                  <p:stCondLst>
                                    <p:cond delay="0"/>
                                  </p:stCondLst>
                                  <p:childTnLst>
                                    <p:animEffect filter="fade" transition="in">
                                      <p:cBhvr additive="repl">
                                        <p:cTn id="20" dur="500" fill="freeze"/>
                                        <p:tgtEl>
                                          <p:spTgt spid="491"/>
                                        </p:tgtEl>
                                      </p:cBhvr>
                                    </p:animEffect>
                                    <p:set>
                                      <p:cBhvr>
                                        <p:cTn id="21" dur="1" fill="hold">
                                          <p:stCondLst>
                                            <p:cond delay="498"/>
                                          </p:stCondLst>
                                        </p:cTn>
                                        <p:tgtEl>
                                          <p:spTgt spid="491"/>
                                        </p:tgtEl>
                                        <p:attrNameLst>
                                          <p:attrName>style.visibility</p:attrName>
                                        </p:attrNameLst>
                                      </p:cBhvr>
                                      <p:to>
                                        <p:strVal val="hidden"/>
                                      </p:to>
                                    </p:set>
                                  </p:childTnLst>
                                </p:cTn>
                              </p:par>
                              <p:par>
                                <p:cTn id="22" nodeType="withEffect" fill="hold" presetClass="exit" presetID="10">
                                  <p:stCondLst>
                                    <p:cond delay="0"/>
                                  </p:stCondLst>
                                  <p:childTnLst>
                                    <p:animEffect filter="fade" transition="in">
                                      <p:cBhvr additive="repl">
                                        <p:cTn id="23" dur="500" fill="freeze"/>
                                        <p:tgtEl>
                                          <p:spTgt spid="490"/>
                                        </p:tgtEl>
                                      </p:cBhvr>
                                    </p:animEffect>
                                    <p:set>
                                      <p:cBhvr>
                                        <p:cTn id="24" dur="1" fill="hold">
                                          <p:stCondLst>
                                            <p:cond delay="498"/>
                                          </p:stCondLst>
                                        </p:cTn>
                                        <p:tgtEl>
                                          <p:spTgt spid="490"/>
                                        </p:tgtEl>
                                        <p:attrNameLst>
                                          <p:attrName>style.visibility</p:attrName>
                                        </p:attrNameLst>
                                      </p:cBhvr>
                                      <p:to>
                                        <p:strVal val="hidden"/>
                                      </p:to>
                                    </p:set>
                                  </p:childTnLst>
                                </p:cTn>
                              </p:par>
                              <p:par>
                                <p:cTn id="25" nodeType="withEffect" fill="hold" presetClass="path" presetID="42">
                                  <p:stCondLst>
                                    <p:cond delay="0"/>
                                  </p:stCondLst>
                                </p:cTn>
                              </p:par>
                              <p:par>
                                <p:cTn id="26" nodeType="withEffect" fill="hold" presetClass="path" presetID="42">
                                  <p:stCondLst>
                                    <p:cond delay="0"/>
                                  </p:stCondLst>
                                </p:cTn>
                              </p:par>
                              <p:par>
                                <p:cTn id="27" nodeType="withEffect" fill="hold" presetClass="path" presetID="42">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5" name="CustomShape 1"/>
          <p:cNvSpPr/>
          <p:nvPr/>
        </p:nvSpPr>
        <p:spPr>
          <a:xfrm>
            <a:off x="1097280" y="286560"/>
            <a:ext cx="10057320" cy="144972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Understanding Commits</a:t>
            </a:r>
            <a:endParaRPr/>
          </a:p>
        </p:txBody>
      </p:sp>
      <p:pic>
        <p:nvPicPr>
          <p:cNvPr id="496" name="Picture 6" descr=""/>
          <p:cNvPicPr/>
          <p:nvPr/>
        </p:nvPicPr>
        <p:blipFill>
          <a:blip r:embed="rId1"/>
          <a:stretch>
            <a:fillRect/>
          </a:stretch>
        </p:blipFill>
        <p:spPr>
          <a:xfrm>
            <a:off x="8466120" y="3606840"/>
            <a:ext cx="2878920" cy="2878920"/>
          </a:xfrm>
          <a:prstGeom prst="rect">
            <a:avLst/>
          </a:prstGeom>
          <a:ln>
            <a:noFill/>
          </a:ln>
        </p:spPr>
      </p:pic>
      <p:pic>
        <p:nvPicPr>
          <p:cNvPr id="497" name="Picture 8" descr=""/>
          <p:cNvPicPr/>
          <p:nvPr/>
        </p:nvPicPr>
        <p:blipFill>
          <a:blip r:embed="rId2"/>
          <a:stretch>
            <a:fillRect/>
          </a:stretch>
        </p:blipFill>
        <p:spPr>
          <a:xfrm>
            <a:off x="1165320" y="3606840"/>
            <a:ext cx="2878920" cy="2878920"/>
          </a:xfrm>
          <a:prstGeom prst="rect">
            <a:avLst/>
          </a:prstGeom>
          <a:ln>
            <a:noFill/>
          </a:ln>
        </p:spPr>
      </p:pic>
      <p:pic>
        <p:nvPicPr>
          <p:cNvPr id="498" name="Picture 14" descr=""/>
          <p:cNvPicPr/>
          <p:nvPr/>
        </p:nvPicPr>
        <p:blipFill>
          <a:blip r:embed="rId3"/>
          <a:stretch>
            <a:fillRect/>
          </a:stretch>
        </p:blipFill>
        <p:spPr>
          <a:xfrm>
            <a:off x="4655880" y="3416400"/>
            <a:ext cx="2878920" cy="2878920"/>
          </a:xfrm>
          <a:prstGeom prst="rect">
            <a:avLst/>
          </a:prstGeom>
          <a:ln>
            <a:noFill/>
          </a:ln>
        </p:spPr>
      </p:pic>
      <p:sp>
        <p:nvSpPr>
          <p:cNvPr id="499" name="CustomShape 2"/>
          <p:cNvSpPr/>
          <p:nvPr/>
        </p:nvSpPr>
        <p:spPr>
          <a:xfrm>
            <a:off x="1617120" y="3155040"/>
            <a:ext cx="1975680" cy="51624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repository</a:t>
            </a:r>
            <a:endParaRPr/>
          </a:p>
        </p:txBody>
      </p:sp>
      <p:sp>
        <p:nvSpPr>
          <p:cNvPr id="500" name="CustomShape 3"/>
          <p:cNvSpPr/>
          <p:nvPr/>
        </p:nvSpPr>
        <p:spPr>
          <a:xfrm>
            <a:off x="4925520" y="3155040"/>
            <a:ext cx="2400840" cy="51624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staging area</a:t>
            </a:r>
            <a:endParaRPr/>
          </a:p>
        </p:txBody>
      </p:sp>
      <p:sp>
        <p:nvSpPr>
          <p:cNvPr id="501" name="CustomShape 4"/>
          <p:cNvSpPr/>
          <p:nvPr/>
        </p:nvSpPr>
        <p:spPr>
          <a:xfrm>
            <a:off x="8259480" y="3155040"/>
            <a:ext cx="3292560" cy="51624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working directory</a:t>
            </a:r>
            <a:endParaRPr/>
          </a:p>
        </p:txBody>
      </p:sp>
    </p:spTree>
  </p:cSld>
  <p:timing>
    <p:tnLst>
      <p:par>
        <p:cTn id="28" dur="indefinite" restart="never" nodeType="tmRoot">
          <p:childTnLst>
            <p:seq>
              <p:cTn id="29"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